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3"/>
  </p:sldMasterIdLst>
  <p:sldIdLst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AE91"/>
    <a:srgbClr val="99C3C7"/>
    <a:srgbClr val="AFE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E07D61-77AE-41FC-B768-9247C0B57E19}" v="2" dt="2023-07-18T09:43:27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01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2.xml"/><Relationship Id="rId1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Dave" userId="7419d647-714f-46ce-9a66-4049cb0aedda" providerId="ADAL" clId="{B659CDAF-E364-42E0-B049-6E1B631E4477}"/>
    <pc:docChg chg="undo custSel modSld">
      <pc:chgData name="Alex Dave" userId="7419d647-714f-46ce-9a66-4049cb0aedda" providerId="ADAL" clId="{B659CDAF-E364-42E0-B049-6E1B631E4477}" dt="2023-07-13T09:56:00.978" v="291" actId="20577"/>
      <pc:docMkLst>
        <pc:docMk/>
      </pc:docMkLst>
      <pc:sldChg chg="addSp delSp modSp mod">
        <pc:chgData name="Alex Dave" userId="7419d647-714f-46ce-9a66-4049cb0aedda" providerId="ADAL" clId="{B659CDAF-E364-42E0-B049-6E1B631E4477}" dt="2023-07-13T09:55:46.171" v="271" actId="1076"/>
        <pc:sldMkLst>
          <pc:docMk/>
          <pc:sldMk cId="818481451" sldId="256"/>
        </pc:sldMkLst>
        <pc:spChg chg="del">
          <ac:chgData name="Alex Dave" userId="7419d647-714f-46ce-9a66-4049cb0aedda" providerId="ADAL" clId="{B659CDAF-E364-42E0-B049-6E1B631E4477}" dt="2023-07-12T16:31:03.830" v="10" actId="478"/>
          <ac:spMkLst>
            <pc:docMk/>
            <pc:sldMk cId="818481451" sldId="256"/>
            <ac:spMk id="7" creationId="{57B9D801-4439-8451-A76E-DB63BD7EA992}"/>
          </ac:spMkLst>
        </pc:spChg>
        <pc:spChg chg="mod">
          <ac:chgData name="Alex Dave" userId="7419d647-714f-46ce-9a66-4049cb0aedda" providerId="ADAL" clId="{B659CDAF-E364-42E0-B049-6E1B631E4477}" dt="2023-07-13T09:55:44.615" v="270" actId="14861"/>
          <ac:spMkLst>
            <pc:docMk/>
            <pc:sldMk cId="818481451" sldId="256"/>
            <ac:spMk id="8" creationId="{55DC8DF3-3195-E497-E2A7-DD0C020E4772}"/>
          </ac:spMkLst>
        </pc:spChg>
        <pc:spChg chg="del">
          <ac:chgData name="Alex Dave" userId="7419d647-714f-46ce-9a66-4049cb0aedda" providerId="ADAL" clId="{B659CDAF-E364-42E0-B049-6E1B631E4477}" dt="2023-07-13T09:48:33.143" v="41" actId="478"/>
          <ac:spMkLst>
            <pc:docMk/>
            <pc:sldMk cId="818481451" sldId="256"/>
            <ac:spMk id="10" creationId="{3223036A-F009-825D-B7A1-D223B3ABA842}"/>
          </ac:spMkLst>
        </pc:spChg>
        <pc:spChg chg="del">
          <ac:chgData name="Alex Dave" userId="7419d647-714f-46ce-9a66-4049cb0aedda" providerId="ADAL" clId="{B659CDAF-E364-42E0-B049-6E1B631E4477}" dt="2023-07-13T09:50:54.039" v="80" actId="478"/>
          <ac:spMkLst>
            <pc:docMk/>
            <pc:sldMk cId="818481451" sldId="256"/>
            <ac:spMk id="12" creationId="{148777B3-E0EE-2ABF-2A79-6954C62BBDB4}"/>
          </ac:spMkLst>
        </pc:spChg>
        <pc:spChg chg="del">
          <ac:chgData name="Alex Dave" userId="7419d647-714f-46ce-9a66-4049cb0aedda" providerId="ADAL" clId="{B659CDAF-E364-42E0-B049-6E1B631E4477}" dt="2023-07-13T09:50:35.183" v="73" actId="478"/>
          <ac:spMkLst>
            <pc:docMk/>
            <pc:sldMk cId="818481451" sldId="256"/>
            <ac:spMk id="13" creationId="{8018F276-DABC-8AF8-6AA8-F7FB32A5C69B}"/>
          </ac:spMkLst>
        </pc:spChg>
        <pc:spChg chg="del">
          <ac:chgData name="Alex Dave" userId="7419d647-714f-46ce-9a66-4049cb0aedda" providerId="ADAL" clId="{B659CDAF-E364-42E0-B049-6E1B631E4477}" dt="2023-07-13T09:51:46.883" v="133" actId="478"/>
          <ac:spMkLst>
            <pc:docMk/>
            <pc:sldMk cId="818481451" sldId="256"/>
            <ac:spMk id="15" creationId="{54136941-67E6-ABB7-AE71-F15447DA6405}"/>
          </ac:spMkLst>
        </pc:spChg>
        <pc:spChg chg="del">
          <ac:chgData name="Alex Dave" userId="7419d647-714f-46ce-9a66-4049cb0aedda" providerId="ADAL" clId="{B659CDAF-E364-42E0-B049-6E1B631E4477}" dt="2023-07-13T09:50:46.519" v="77" actId="478"/>
          <ac:spMkLst>
            <pc:docMk/>
            <pc:sldMk cId="818481451" sldId="256"/>
            <ac:spMk id="101" creationId="{3E065C47-B7D5-171B-AE8A-D22FE7CE5609}"/>
          </ac:spMkLst>
        </pc:spChg>
        <pc:spChg chg="mod">
          <ac:chgData name="Alex Dave" userId="7419d647-714f-46ce-9a66-4049cb0aedda" providerId="ADAL" clId="{B659CDAF-E364-42E0-B049-6E1B631E4477}" dt="2023-07-13T09:52:35.052" v="161" actId="14100"/>
          <ac:spMkLst>
            <pc:docMk/>
            <pc:sldMk cId="818481451" sldId="256"/>
            <ac:spMk id="111" creationId="{2EC3BCB8-C4CC-0BEC-6C7A-FBF6B6F89B36}"/>
          </ac:spMkLst>
        </pc:spChg>
        <pc:spChg chg="del">
          <ac:chgData name="Alex Dave" userId="7419d647-714f-46ce-9a66-4049cb0aedda" providerId="ADAL" clId="{B659CDAF-E364-42E0-B049-6E1B631E4477}" dt="2023-07-13T09:50:09.318" v="67" actId="478"/>
          <ac:spMkLst>
            <pc:docMk/>
            <pc:sldMk cId="818481451" sldId="256"/>
            <ac:spMk id="114" creationId="{19BE9465-373C-DAB7-DBB5-C9F41CC93816}"/>
          </ac:spMkLst>
        </pc:spChg>
        <pc:spChg chg="add mod">
          <ac:chgData name="Alex Dave" userId="7419d647-714f-46ce-9a66-4049cb0aedda" providerId="ADAL" clId="{B659CDAF-E364-42E0-B049-6E1B631E4477}" dt="2023-07-13T09:52:45.723" v="164" actId="1076"/>
          <ac:spMkLst>
            <pc:docMk/>
            <pc:sldMk cId="818481451" sldId="256"/>
            <ac:spMk id="115" creationId="{AC84088B-D4C2-4A24-F118-28EB132596AF}"/>
          </ac:spMkLst>
        </pc:spChg>
        <pc:spChg chg="add mod">
          <ac:chgData name="Alex Dave" userId="7419d647-714f-46ce-9a66-4049cb0aedda" providerId="ADAL" clId="{B659CDAF-E364-42E0-B049-6E1B631E4477}" dt="2023-07-13T09:52:35.052" v="161" actId="14100"/>
          <ac:spMkLst>
            <pc:docMk/>
            <pc:sldMk cId="818481451" sldId="256"/>
            <ac:spMk id="116" creationId="{9D9B81EA-3339-8797-CDD9-388C2F95EB1B}"/>
          </ac:spMkLst>
        </pc:spChg>
        <pc:spChg chg="add mod">
          <ac:chgData name="Alex Dave" userId="7419d647-714f-46ce-9a66-4049cb0aedda" providerId="ADAL" clId="{B659CDAF-E364-42E0-B049-6E1B631E4477}" dt="2023-07-13T09:52:35.052" v="161" actId="14100"/>
          <ac:spMkLst>
            <pc:docMk/>
            <pc:sldMk cId="818481451" sldId="256"/>
            <ac:spMk id="117" creationId="{6839BFFC-DA2F-B310-D86F-090A18DF32A5}"/>
          </ac:spMkLst>
        </pc:spChg>
        <pc:spChg chg="add mod">
          <ac:chgData name="Alex Dave" userId="7419d647-714f-46ce-9a66-4049cb0aedda" providerId="ADAL" clId="{B659CDAF-E364-42E0-B049-6E1B631E4477}" dt="2023-07-13T09:52:35.052" v="161" actId="14100"/>
          <ac:spMkLst>
            <pc:docMk/>
            <pc:sldMk cId="818481451" sldId="256"/>
            <ac:spMk id="118" creationId="{EBD16AE3-639D-9AED-4825-0693734C3DB0}"/>
          </ac:spMkLst>
        </pc:spChg>
        <pc:spChg chg="add mod">
          <ac:chgData name="Alex Dave" userId="7419d647-714f-46ce-9a66-4049cb0aedda" providerId="ADAL" clId="{B659CDAF-E364-42E0-B049-6E1B631E4477}" dt="2023-07-13T09:52:35.052" v="161" actId="14100"/>
          <ac:spMkLst>
            <pc:docMk/>
            <pc:sldMk cId="818481451" sldId="256"/>
            <ac:spMk id="119" creationId="{C6FCA65D-11AE-38A5-D1F6-FF779F85E4AE}"/>
          </ac:spMkLst>
        </pc:spChg>
        <pc:spChg chg="add mod">
          <ac:chgData name="Alex Dave" userId="7419d647-714f-46ce-9a66-4049cb0aedda" providerId="ADAL" clId="{B659CDAF-E364-42E0-B049-6E1B631E4477}" dt="2023-07-13T09:52:55.677" v="165" actId="14100"/>
          <ac:spMkLst>
            <pc:docMk/>
            <pc:sldMk cId="818481451" sldId="256"/>
            <ac:spMk id="120" creationId="{9DD209FD-5B09-D531-6787-6FD00C0F1B8A}"/>
          </ac:spMkLst>
        </pc:spChg>
        <pc:spChg chg="add mod">
          <ac:chgData name="Alex Dave" userId="7419d647-714f-46ce-9a66-4049cb0aedda" providerId="ADAL" clId="{B659CDAF-E364-42E0-B049-6E1B631E4477}" dt="2023-07-12T16:31:13.091" v="28" actId="1038"/>
          <ac:spMkLst>
            <pc:docMk/>
            <pc:sldMk cId="818481451" sldId="256"/>
            <ac:spMk id="121" creationId="{D73F3C3B-250E-26EC-0049-768AC3E8B335}"/>
          </ac:spMkLst>
        </pc:spChg>
        <pc:picChg chg="mod">
          <ac:chgData name="Alex Dave" userId="7419d647-714f-46ce-9a66-4049cb0aedda" providerId="ADAL" clId="{B659CDAF-E364-42E0-B049-6E1B631E4477}" dt="2023-07-13T09:55:46.171" v="271" actId="1076"/>
          <ac:picMkLst>
            <pc:docMk/>
            <pc:sldMk cId="818481451" sldId="256"/>
            <ac:picMk id="4" creationId="{DBCF628F-23E4-FDE7-4864-D15A447DFC12}"/>
          </ac:picMkLst>
        </pc:picChg>
      </pc:sldChg>
      <pc:sldChg chg="addSp delSp modSp mod">
        <pc:chgData name="Alex Dave" userId="7419d647-714f-46ce-9a66-4049cb0aedda" providerId="ADAL" clId="{B659CDAF-E364-42E0-B049-6E1B631E4477}" dt="2023-07-13T09:56:00.978" v="291" actId="20577"/>
        <pc:sldMkLst>
          <pc:docMk/>
          <pc:sldMk cId="1419619655" sldId="257"/>
        </pc:sldMkLst>
        <pc:spChg chg="mod">
          <ac:chgData name="Alex Dave" userId="7419d647-714f-46ce-9a66-4049cb0aedda" providerId="ADAL" clId="{B659CDAF-E364-42E0-B049-6E1B631E4477}" dt="2023-07-13T09:54:10.123" v="179" actId="115"/>
          <ac:spMkLst>
            <pc:docMk/>
            <pc:sldMk cId="1419619655" sldId="257"/>
            <ac:spMk id="2" creationId="{B24EAEC3-D656-7E1C-F1F2-0EFF1D71A873}"/>
          </ac:spMkLst>
        </pc:spChg>
        <pc:spChg chg="mod">
          <ac:chgData name="Alex Dave" userId="7419d647-714f-46ce-9a66-4049cb0aedda" providerId="ADAL" clId="{B659CDAF-E364-42E0-B049-6E1B631E4477}" dt="2023-07-13T09:53:16.975" v="167" actId="113"/>
          <ac:spMkLst>
            <pc:docMk/>
            <pc:sldMk cId="1419619655" sldId="257"/>
            <ac:spMk id="3" creationId="{95741036-E616-ADC7-A046-6BC04BE51B0F}"/>
          </ac:spMkLst>
        </pc:spChg>
        <pc:spChg chg="add mod">
          <ac:chgData name="Alex Dave" userId="7419d647-714f-46ce-9a66-4049cb0aedda" providerId="ADAL" clId="{B659CDAF-E364-42E0-B049-6E1B631E4477}" dt="2023-07-13T09:56:00.978" v="291" actId="20577"/>
          <ac:spMkLst>
            <pc:docMk/>
            <pc:sldMk cId="1419619655" sldId="257"/>
            <ac:spMk id="5" creationId="{8674BADE-6492-2D52-BC92-5D8038BE2FDF}"/>
          </ac:spMkLst>
        </pc:spChg>
        <pc:spChg chg="del">
          <ac:chgData name="Alex Dave" userId="7419d647-714f-46ce-9a66-4049cb0aedda" providerId="ADAL" clId="{B659CDAF-E364-42E0-B049-6E1B631E4477}" dt="2023-07-12T16:30:35.783" v="7" actId="478"/>
          <ac:spMkLst>
            <pc:docMk/>
            <pc:sldMk cId="1419619655" sldId="257"/>
            <ac:spMk id="7" creationId="{57B9D801-4439-8451-A76E-DB63BD7EA992}"/>
          </ac:spMkLst>
        </pc:spChg>
        <pc:spChg chg="del">
          <ac:chgData name="Alex Dave" userId="7419d647-714f-46ce-9a66-4049cb0aedda" providerId="ADAL" clId="{B659CDAF-E364-42E0-B049-6E1B631E4477}" dt="2023-07-13T09:55:53.562" v="272" actId="478"/>
          <ac:spMkLst>
            <pc:docMk/>
            <pc:sldMk cId="1419619655" sldId="257"/>
            <ac:spMk id="8" creationId="{55DC8DF3-3195-E497-E2A7-DD0C020E4772}"/>
          </ac:spMkLst>
        </pc:spChg>
        <pc:spChg chg="mod">
          <ac:chgData name="Alex Dave" userId="7419d647-714f-46ce-9a66-4049cb0aedda" providerId="ADAL" clId="{B659CDAF-E364-42E0-B049-6E1B631E4477}" dt="2023-07-13T09:53:27.110" v="169" actId="115"/>
          <ac:spMkLst>
            <pc:docMk/>
            <pc:sldMk cId="1419619655" sldId="257"/>
            <ac:spMk id="10" creationId="{3223036A-F009-825D-B7A1-D223B3ABA842}"/>
          </ac:spMkLst>
        </pc:spChg>
        <pc:spChg chg="mod">
          <ac:chgData name="Alex Dave" userId="7419d647-714f-46ce-9a66-4049cb0aedda" providerId="ADAL" clId="{B659CDAF-E364-42E0-B049-6E1B631E4477}" dt="2023-07-13T09:54:20.298" v="181" actId="115"/>
          <ac:spMkLst>
            <pc:docMk/>
            <pc:sldMk cId="1419619655" sldId="257"/>
            <ac:spMk id="11" creationId="{5B0D1CA6-502A-48C0-DE50-871485C0FB97}"/>
          </ac:spMkLst>
        </pc:spChg>
        <pc:spChg chg="mod">
          <ac:chgData name="Alex Dave" userId="7419d647-714f-46ce-9a66-4049cb0aedda" providerId="ADAL" clId="{B659CDAF-E364-42E0-B049-6E1B631E4477}" dt="2023-07-13T09:54:01.834" v="177" actId="115"/>
          <ac:spMkLst>
            <pc:docMk/>
            <pc:sldMk cId="1419619655" sldId="257"/>
            <ac:spMk id="13" creationId="{6D364DD7-C5BA-C807-30AD-214AD29CFAC9}"/>
          </ac:spMkLst>
        </pc:spChg>
        <pc:spChg chg="mod">
          <ac:chgData name="Alex Dave" userId="7419d647-714f-46ce-9a66-4049cb0aedda" providerId="ADAL" clId="{B659CDAF-E364-42E0-B049-6E1B631E4477}" dt="2023-07-13T09:53:43.270" v="173" actId="115"/>
          <ac:spMkLst>
            <pc:docMk/>
            <pc:sldMk cId="1419619655" sldId="257"/>
            <ac:spMk id="16" creationId="{3012C06F-ADBC-8727-A63D-AD35FD6CAB0E}"/>
          </ac:spMkLst>
        </pc:spChg>
        <pc:spChg chg="mod">
          <ac:chgData name="Alex Dave" userId="7419d647-714f-46ce-9a66-4049cb0aedda" providerId="ADAL" clId="{B659CDAF-E364-42E0-B049-6E1B631E4477}" dt="2023-07-13T09:53:52.162" v="175" actId="115"/>
          <ac:spMkLst>
            <pc:docMk/>
            <pc:sldMk cId="1419619655" sldId="257"/>
            <ac:spMk id="17" creationId="{F5A8A80F-B6F3-0BE1-A3F2-A9D597BFCF61}"/>
          </ac:spMkLst>
        </pc:spChg>
        <pc:spChg chg="add mod">
          <ac:chgData name="Alex Dave" userId="7419d647-714f-46ce-9a66-4049cb0aedda" providerId="ADAL" clId="{B659CDAF-E364-42E0-B049-6E1B631E4477}" dt="2023-07-12T16:30:56.928" v="9" actId="207"/>
          <ac:spMkLst>
            <pc:docMk/>
            <pc:sldMk cId="1419619655" sldId="257"/>
            <ac:spMk id="18" creationId="{D90C4536-9581-4652-3A9C-B6EE6C4D7DEB}"/>
          </ac:spMkLst>
        </pc:spChg>
        <pc:picChg chg="mod">
          <ac:chgData name="Alex Dave" userId="7419d647-714f-46ce-9a66-4049cb0aedda" providerId="ADAL" clId="{B659CDAF-E364-42E0-B049-6E1B631E4477}" dt="2023-07-13T09:29:28.544" v="31" actId="29295"/>
          <ac:picMkLst>
            <pc:docMk/>
            <pc:sldMk cId="1419619655" sldId="257"/>
            <ac:picMk id="4" creationId="{DBCF628F-23E4-FDE7-4864-D15A447DFC12}"/>
          </ac:picMkLst>
        </pc:picChg>
      </pc:sldChg>
    </pc:docChg>
  </pc:docChgLst>
  <pc:docChgLst>
    <pc:chgData name="Alex Dave" userId="7419d647-714f-46ce-9a66-4049cb0aedda" providerId="ADAL" clId="{17E07D61-77AE-41FC-B768-9247C0B57E19}"/>
    <pc:docChg chg="custSel modSld">
      <pc:chgData name="Alex Dave" userId="7419d647-714f-46ce-9a66-4049cb0aedda" providerId="ADAL" clId="{17E07D61-77AE-41FC-B768-9247C0B57E19}" dt="2023-07-18T09:43:32.719" v="7" actId="1076"/>
      <pc:docMkLst>
        <pc:docMk/>
      </pc:docMkLst>
      <pc:sldChg chg="addSp delSp modSp mod">
        <pc:chgData name="Alex Dave" userId="7419d647-714f-46ce-9a66-4049cb0aedda" providerId="ADAL" clId="{17E07D61-77AE-41FC-B768-9247C0B57E19}" dt="2023-07-18T09:43:32.719" v="7" actId="1076"/>
        <pc:sldMkLst>
          <pc:docMk/>
          <pc:sldMk cId="818481451" sldId="256"/>
        </pc:sldMkLst>
        <pc:spChg chg="add mod">
          <ac:chgData name="Alex Dave" userId="7419d647-714f-46ce-9a66-4049cb0aedda" providerId="ADAL" clId="{17E07D61-77AE-41FC-B768-9247C0B57E19}" dt="2023-07-18T09:43:32.719" v="7" actId="1076"/>
          <ac:spMkLst>
            <pc:docMk/>
            <pc:sldMk cId="818481451" sldId="256"/>
            <ac:spMk id="2" creationId="{3BE152B2-D66F-985A-6279-3C0709B50F81}"/>
          </ac:spMkLst>
        </pc:spChg>
        <pc:spChg chg="del mod">
          <ac:chgData name="Alex Dave" userId="7419d647-714f-46ce-9a66-4049cb0aedda" providerId="ADAL" clId="{17E07D61-77AE-41FC-B768-9247C0B57E19}" dt="2023-07-18T09:43:29.781" v="6" actId="478"/>
          <ac:spMkLst>
            <pc:docMk/>
            <pc:sldMk cId="818481451" sldId="256"/>
            <ac:spMk id="121" creationId="{D73F3C3B-250E-26EC-0049-768AC3E8B335}"/>
          </ac:spMkLst>
        </pc:spChg>
      </pc:sldChg>
      <pc:sldChg chg="modSp mod">
        <pc:chgData name="Alex Dave" userId="7419d647-714f-46ce-9a66-4049cb0aedda" providerId="ADAL" clId="{17E07D61-77AE-41FC-B768-9247C0B57E19}" dt="2023-07-18T09:43:10.306" v="3" actId="255"/>
        <pc:sldMkLst>
          <pc:docMk/>
          <pc:sldMk cId="1419619655" sldId="257"/>
        </pc:sldMkLst>
        <pc:spChg chg="mod">
          <ac:chgData name="Alex Dave" userId="7419d647-714f-46ce-9a66-4049cb0aedda" providerId="ADAL" clId="{17E07D61-77AE-41FC-B768-9247C0B57E19}" dt="2023-07-18T09:43:10.306" v="3" actId="255"/>
          <ac:spMkLst>
            <pc:docMk/>
            <pc:sldMk cId="1419619655" sldId="257"/>
            <ac:spMk id="18" creationId="{D90C4536-9581-4652-3A9C-B6EE6C4D7DE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4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0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7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8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1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5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7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46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87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36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8A565D8-E642-4598-BD4F-7ED84917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osaic of colorful geometric shapes">
            <a:extLst>
              <a:ext uri="{FF2B5EF4-FFF2-40B4-BE49-F238E27FC236}">
                <a16:creationId xmlns:a16="http://schemas.microsoft.com/office/drawing/2014/main" id="{DBCF628F-23E4-FDE7-4864-D15A447DFC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17107" b="4222"/>
          <a:stretch/>
        </p:blipFill>
        <p:spPr>
          <a:xfrm>
            <a:off x="105987" y="9"/>
            <a:ext cx="12192000" cy="6857991"/>
          </a:xfrm>
          <a:prstGeom prst="rect">
            <a:avLst/>
          </a:prstGeom>
        </p:spPr>
      </p:pic>
      <p:pic>
        <p:nvPicPr>
          <p:cNvPr id="6" name="Picture 5" descr="A red and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2D235636-BAC4-C73A-E766-C75195C18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327" y="149902"/>
            <a:ext cx="2385854" cy="1679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DC8DF3-3195-E497-E2A7-DD0C020E4772}"/>
              </a:ext>
            </a:extLst>
          </p:cNvPr>
          <p:cNvSpPr txBox="1"/>
          <p:nvPr/>
        </p:nvSpPr>
        <p:spPr>
          <a:xfrm>
            <a:off x="479499" y="196452"/>
            <a:ext cx="7239000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noFill/>
          </a:ln>
          <a:effectLst>
            <a:glow rad="381000">
              <a:schemeClr val="bg1">
                <a:alpha val="53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32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Attitudes towards Women and Girls in Education Settings, 2023</a:t>
            </a:r>
          </a:p>
          <a:p>
            <a:r>
              <a:rPr lang="en-GB" sz="3200" b="1" i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KEY POINTS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2EC3BCB8-C4CC-0BEC-6C7A-FBF6B6F89B36}"/>
              </a:ext>
            </a:extLst>
          </p:cNvPr>
          <p:cNvSpPr/>
          <p:nvPr/>
        </p:nvSpPr>
        <p:spPr>
          <a:xfrm>
            <a:off x="465197" y="5126063"/>
            <a:ext cx="4620804" cy="16851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>
                <a:solidFill>
                  <a:srgbClr val="000000"/>
                </a:solidFill>
                <a:latin typeface="National-LFSN Book"/>
              </a:rPr>
              <a:t>Learning about the </a:t>
            </a:r>
            <a:r>
              <a:rPr lang="en-GB" sz="1500" b="1">
                <a:solidFill>
                  <a:srgbClr val="000000"/>
                </a:solidFill>
                <a:latin typeface="National-LFSN Book"/>
              </a:rPr>
              <a:t>attitudes of boys and men towards women and girls are often not tackled in schools</a:t>
            </a:r>
            <a:r>
              <a:rPr lang="en-GB" sz="1500">
                <a:solidFill>
                  <a:srgbClr val="000000"/>
                </a:solidFill>
                <a:latin typeface="National-LFSN Book"/>
              </a:rPr>
              <a:t>. This comes back to the fact that this is not something you can just reel off some facts about, it </a:t>
            </a:r>
            <a:r>
              <a:rPr lang="en-GB" sz="1500" b="1">
                <a:solidFill>
                  <a:srgbClr val="000000"/>
                </a:solidFill>
                <a:latin typeface="National-LFSN Book"/>
              </a:rPr>
              <a:t>relies on the confidence of the teacher </a:t>
            </a:r>
            <a:r>
              <a:rPr lang="en-GB" sz="1500">
                <a:solidFill>
                  <a:srgbClr val="000000"/>
                </a:solidFill>
                <a:latin typeface="National-LFSN Book"/>
              </a:rPr>
              <a:t>to open up discussion to a diverse group and to manage some of those complexities.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C84088B-D4C2-4A24-F118-28EB132596AF}"/>
              </a:ext>
            </a:extLst>
          </p:cNvPr>
          <p:cNvSpPr/>
          <p:nvPr/>
        </p:nvSpPr>
        <p:spPr>
          <a:xfrm>
            <a:off x="311726" y="1998174"/>
            <a:ext cx="4462681" cy="182187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b="0" i="0" u="none" strike="noStrike" baseline="0">
                <a:solidFill>
                  <a:srgbClr val="000000"/>
                </a:solidFill>
                <a:latin typeface="National-LFSN Book"/>
              </a:rPr>
              <a:t>Peer-on-peer sexual harassment is </a:t>
            </a:r>
            <a:r>
              <a:rPr lang="en-GB" sz="1500" b="1" i="0" u="none" strike="noStrike" baseline="0">
                <a:solidFill>
                  <a:srgbClr val="000000"/>
                </a:solidFill>
                <a:latin typeface="National-LFSN Book"/>
              </a:rPr>
              <a:t>commonplace</a:t>
            </a:r>
            <a:r>
              <a:rPr lang="en-GB" sz="1500" b="0" i="0" u="none" strike="noStrike" baseline="0">
                <a:solidFill>
                  <a:srgbClr val="000000"/>
                </a:solidFill>
                <a:latin typeface="National-LFSN Book"/>
              </a:rPr>
              <a:t> in schools and sexist language, behaviours and attitudes persisted unchallenged…. 9 in 10 girls and half of boys told Ofsted that they or their peers were </a:t>
            </a:r>
            <a:r>
              <a:rPr lang="en-GB" sz="1500" b="1" i="0" u="none" strike="noStrike" baseline="0">
                <a:solidFill>
                  <a:srgbClr val="000000"/>
                </a:solidFill>
                <a:latin typeface="National-LFSN Book"/>
              </a:rPr>
              <a:t>regularly exposed to unwanted explicit images or videos</a:t>
            </a:r>
            <a:r>
              <a:rPr lang="en-GB" sz="1500" b="0" i="0" u="none" strike="noStrike" baseline="0">
                <a:solidFill>
                  <a:srgbClr val="000000"/>
                </a:solidFill>
                <a:latin typeface="National-LFSN Book"/>
              </a:rPr>
              <a:t>. Most girls (92%) and boys</a:t>
            </a:r>
            <a:r>
              <a:rPr lang="en-GB" sz="1500">
                <a:solidFill>
                  <a:srgbClr val="000000"/>
                </a:solidFill>
                <a:latin typeface="National-LFSN Book"/>
              </a:rPr>
              <a:t> (</a:t>
            </a:r>
            <a:r>
              <a:rPr lang="en-GB" sz="1500" b="0" i="0" u="none" strike="noStrike" baseline="0">
                <a:solidFill>
                  <a:srgbClr val="000000"/>
                </a:solidFill>
                <a:latin typeface="National-LFSN Book"/>
              </a:rPr>
              <a:t>74%) told inspectors that </a:t>
            </a:r>
            <a:r>
              <a:rPr lang="en-GB" sz="1500" b="1" i="0" u="none" strike="noStrike" baseline="0">
                <a:solidFill>
                  <a:srgbClr val="000000"/>
                </a:solidFill>
                <a:latin typeface="National-LFSN Book"/>
              </a:rPr>
              <a:t>sexist name-calling was frequent</a:t>
            </a:r>
            <a:r>
              <a:rPr lang="en-GB" sz="1500" b="0" i="0" u="none" strike="noStrike" baseline="0">
                <a:solidFill>
                  <a:srgbClr val="000000"/>
                </a:solidFill>
                <a:latin typeface="National-LFSN Book"/>
              </a:rPr>
              <a:t>. </a:t>
            </a:r>
            <a:endParaRPr lang="en-GB" sz="150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9D9B81EA-3339-8797-CDD9-388C2F95EB1B}"/>
              </a:ext>
            </a:extLst>
          </p:cNvPr>
          <p:cNvSpPr/>
          <p:nvPr/>
        </p:nvSpPr>
        <p:spPr>
          <a:xfrm>
            <a:off x="5064155" y="2042023"/>
            <a:ext cx="6089776" cy="9886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b="0" i="0" u="none" strike="noStrike" baseline="0">
                <a:solidFill>
                  <a:srgbClr val="000000"/>
                </a:solidFill>
                <a:latin typeface="National-LFSN Book"/>
              </a:rPr>
              <a:t>Children </a:t>
            </a:r>
            <a:r>
              <a:rPr lang="en-GB" sz="1500" b="1" i="0" u="none" strike="noStrike" baseline="0">
                <a:solidFill>
                  <a:srgbClr val="000000"/>
                </a:solidFill>
                <a:latin typeface="National-LFSN Book"/>
              </a:rPr>
              <a:t>do not tell teachers and other adults </a:t>
            </a:r>
            <a:r>
              <a:rPr lang="en-GB" sz="1500" b="0" i="0" u="none" strike="noStrike" baseline="0">
                <a:solidFill>
                  <a:srgbClr val="000000"/>
                </a:solidFill>
                <a:latin typeface="National-LFSN Book"/>
              </a:rPr>
              <a:t>about their experiences of sexual harassment because such behaviour has become normal. </a:t>
            </a:r>
            <a:r>
              <a:rPr lang="en-GB" sz="1500">
                <a:solidFill>
                  <a:srgbClr val="000000"/>
                </a:solidFill>
                <a:latin typeface="National-LFSN Book"/>
              </a:rPr>
              <a:t>Therefore, there is likely to be a significant under reporting of this across schools.</a:t>
            </a:r>
            <a:endParaRPr lang="en-GB" sz="1500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6839BFFC-DA2F-B310-D86F-090A18DF32A5}"/>
              </a:ext>
            </a:extLst>
          </p:cNvPr>
          <p:cNvSpPr/>
          <p:nvPr/>
        </p:nvSpPr>
        <p:spPr>
          <a:xfrm>
            <a:off x="9721089" y="3428999"/>
            <a:ext cx="2285222" cy="2594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>
                <a:solidFill>
                  <a:srgbClr val="000000"/>
                </a:solidFill>
                <a:latin typeface="National-LFSN Book"/>
              </a:rPr>
              <a:t>There is an association between regular access to </a:t>
            </a:r>
            <a:r>
              <a:rPr lang="en-GB" sz="1500" b="1">
                <a:solidFill>
                  <a:srgbClr val="000000"/>
                </a:solidFill>
                <a:latin typeface="National-LFSN Book"/>
              </a:rPr>
              <a:t>online pornography and coercive and violent sexual behaviour</a:t>
            </a:r>
            <a:r>
              <a:rPr lang="en-GB" sz="1500">
                <a:solidFill>
                  <a:srgbClr val="000000"/>
                </a:solidFill>
                <a:latin typeface="National-LFSN Book"/>
              </a:rPr>
              <a:t>. Young men who used pornography were also likely to hold negative attitudes on gender equality.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EBD16AE3-639D-9AED-4825-0693734C3DB0}"/>
              </a:ext>
            </a:extLst>
          </p:cNvPr>
          <p:cNvSpPr/>
          <p:nvPr/>
        </p:nvSpPr>
        <p:spPr>
          <a:xfrm>
            <a:off x="479498" y="4128654"/>
            <a:ext cx="4294909" cy="7719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b="0" i="0" u="none" strike="noStrike" baseline="0">
                <a:solidFill>
                  <a:srgbClr val="000000"/>
                </a:solidFill>
                <a:latin typeface="National-LFSN Book"/>
              </a:rPr>
              <a:t>Several experts have observed t</a:t>
            </a:r>
            <a:r>
              <a:rPr lang="en-GB" sz="1500" i="0" u="none" strike="noStrike" baseline="0">
                <a:solidFill>
                  <a:srgbClr val="000000"/>
                </a:solidFill>
                <a:latin typeface="National-LFSN Book"/>
              </a:rPr>
              <a:t>h</a:t>
            </a:r>
            <a:r>
              <a:rPr lang="en-GB" sz="1500" b="0" i="0" u="none" strike="noStrike" baseline="0">
                <a:solidFill>
                  <a:srgbClr val="000000"/>
                </a:solidFill>
                <a:latin typeface="National-LFSN Book"/>
              </a:rPr>
              <a:t>at schools’ </a:t>
            </a:r>
            <a:r>
              <a:rPr lang="en-GB" sz="1500" b="1" i="0" u="none" strike="noStrike" baseline="0">
                <a:solidFill>
                  <a:srgbClr val="000000"/>
                </a:solidFill>
                <a:latin typeface="National-LFSN Book"/>
              </a:rPr>
              <a:t>delivery of the RSHE curriculum is inconsistent across schools</a:t>
            </a:r>
            <a:r>
              <a:rPr lang="en-GB" sz="1500" b="0" i="0" u="none" strike="noStrike" baseline="0">
                <a:solidFill>
                  <a:srgbClr val="000000"/>
                </a:solidFill>
                <a:latin typeface="National-LFSN Book"/>
              </a:rPr>
              <a:t>.</a:t>
            </a:r>
            <a:endParaRPr lang="en-GB" sz="1500">
              <a:solidFill>
                <a:srgbClr val="000000"/>
              </a:solidFill>
              <a:latin typeface="National-LFSN Book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C6FCA65D-11AE-38A5-D1F6-FF779F85E4AE}"/>
              </a:ext>
            </a:extLst>
          </p:cNvPr>
          <p:cNvSpPr/>
          <p:nvPr/>
        </p:nvSpPr>
        <p:spPr>
          <a:xfrm>
            <a:off x="5064155" y="3192434"/>
            <a:ext cx="4294910" cy="11434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b="0" i="0" u="none" strike="noStrike" baseline="0">
                <a:solidFill>
                  <a:srgbClr val="000000"/>
                </a:solidFill>
                <a:latin typeface="National-LFSN Book"/>
              </a:rPr>
              <a:t>“Young people are saying that they want </a:t>
            </a:r>
            <a:r>
              <a:rPr lang="en-GB" sz="1500" b="1" i="0" u="none" strike="noStrike" baseline="0">
                <a:solidFill>
                  <a:srgbClr val="000000"/>
                </a:solidFill>
                <a:latin typeface="National-LFSN Book"/>
              </a:rPr>
              <a:t>more open discussions, with proper lesson time</a:t>
            </a:r>
            <a:r>
              <a:rPr lang="en-GB" sz="1500" b="0" i="0" u="none" strike="noStrike" baseline="0">
                <a:solidFill>
                  <a:srgbClr val="000000"/>
                </a:solidFill>
                <a:latin typeface="National-LFSN Book"/>
              </a:rPr>
              <a:t>; these topics are perhaps being squeezed into tutor time, or entirely neglected from their education.”</a:t>
            </a:r>
            <a:endParaRPr lang="en-GB" sz="1500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9DD209FD-5B09-D531-6787-6FD00C0F1B8A}"/>
              </a:ext>
            </a:extLst>
          </p:cNvPr>
          <p:cNvSpPr/>
          <p:nvPr/>
        </p:nvSpPr>
        <p:spPr>
          <a:xfrm>
            <a:off x="5467757" y="4571999"/>
            <a:ext cx="3814788" cy="16212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b="1">
                <a:solidFill>
                  <a:srgbClr val="000000"/>
                </a:solidFill>
                <a:latin typeface="National-LFSN Book"/>
              </a:rPr>
              <a:t>B</a:t>
            </a:r>
            <a:r>
              <a:rPr lang="en-GB" sz="1500" b="1" i="0" u="none" strike="noStrike" baseline="0">
                <a:solidFill>
                  <a:srgbClr val="000000"/>
                </a:solidFill>
                <a:latin typeface="National-LFSN Book"/>
              </a:rPr>
              <a:t>oys want more confidence in their emotional literacy </a:t>
            </a:r>
            <a:r>
              <a:rPr lang="en-GB" sz="1500" b="0" i="0" u="none" strike="noStrike" baseline="0">
                <a:solidFill>
                  <a:srgbClr val="000000"/>
                </a:solidFill>
                <a:latin typeface="National-LFSN Book"/>
              </a:rPr>
              <a:t>and the ability to start tricky conversations about their own feelings. Boys also asked for more support in challenging sexist and misogynistic behaviour in schools when they see it.</a:t>
            </a:r>
            <a:endParaRPr lang="en-GB" sz="15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E152B2-D66F-985A-6279-3C0709B50F81}"/>
              </a:ext>
            </a:extLst>
          </p:cNvPr>
          <p:cNvSpPr txBox="1"/>
          <p:nvPr/>
        </p:nvSpPr>
        <p:spPr>
          <a:xfrm>
            <a:off x="7791331" y="6312495"/>
            <a:ext cx="4294682" cy="43088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1100" b="1" dirty="0"/>
              <a:t>https://committees.parliament.uk/work/6738/attitudes-towards-women-and-girls-in-educational-settings/publications/</a:t>
            </a:r>
          </a:p>
        </p:txBody>
      </p:sp>
    </p:spTree>
    <p:extLst>
      <p:ext uri="{BB962C8B-B14F-4D97-AF65-F5344CB8AC3E}">
        <p14:creationId xmlns:p14="http://schemas.microsoft.com/office/powerpoint/2010/main" val="81848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8A565D8-E642-4598-BD4F-7ED84917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osaic of colorful geometric shapes">
            <a:extLst>
              <a:ext uri="{FF2B5EF4-FFF2-40B4-BE49-F238E27FC236}">
                <a16:creationId xmlns:a16="http://schemas.microsoft.com/office/drawing/2014/main" id="{DBCF628F-23E4-FDE7-4864-D15A447DFC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17107" b="4222"/>
          <a:stretch/>
        </p:blipFill>
        <p:spPr>
          <a:xfrm>
            <a:off x="0" y="-88881"/>
            <a:ext cx="12192000" cy="6857991"/>
          </a:xfrm>
          <a:prstGeom prst="rect">
            <a:avLst/>
          </a:prstGeom>
        </p:spPr>
      </p:pic>
      <p:pic>
        <p:nvPicPr>
          <p:cNvPr id="6" name="Picture 5" descr="A red and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2D235636-BAC4-C73A-E766-C75195C18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327" y="149902"/>
            <a:ext cx="2385854" cy="167935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23036A-F009-825D-B7A1-D223B3ABA842}"/>
              </a:ext>
            </a:extLst>
          </p:cNvPr>
          <p:cNvSpPr/>
          <p:nvPr/>
        </p:nvSpPr>
        <p:spPr>
          <a:xfrm>
            <a:off x="4613878" y="2078563"/>
            <a:ext cx="7079357" cy="1002135"/>
          </a:xfrm>
          <a:prstGeom prst="roundRect">
            <a:avLst/>
          </a:prstGeom>
          <a:solidFill>
            <a:srgbClr val="8CAE9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  <a:latin typeface="National-LFSN Book"/>
              </a:rPr>
              <a:t>Sexual harassment towards women (school staff) and girls in schools must be </a:t>
            </a:r>
            <a:r>
              <a:rPr lang="en-GB" b="1" u="sng">
                <a:solidFill>
                  <a:schemeClr val="tx1"/>
                </a:solidFill>
                <a:latin typeface="National-LFSN Book"/>
              </a:rPr>
              <a:t>taken seriously</a:t>
            </a:r>
            <a:r>
              <a:rPr lang="en-GB">
                <a:solidFill>
                  <a:schemeClr val="tx1"/>
                </a:solidFill>
                <a:latin typeface="National-LFSN Book"/>
              </a:rPr>
              <a:t> by ALL schools. Governors and SLT must consider how they are safeguarding women and girls in their setting.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24EAEC3-D656-7E1C-F1F2-0EFF1D71A873}"/>
              </a:ext>
            </a:extLst>
          </p:cNvPr>
          <p:cNvSpPr/>
          <p:nvPr/>
        </p:nvSpPr>
        <p:spPr>
          <a:xfrm>
            <a:off x="3346631" y="5027360"/>
            <a:ext cx="3934692" cy="1655053"/>
          </a:xfrm>
          <a:prstGeom prst="roundRect">
            <a:avLst/>
          </a:prstGeom>
          <a:solidFill>
            <a:srgbClr val="8CAE9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  <a:latin typeface="National-LFSN Book"/>
              </a:rPr>
              <a:t>Facilitate </a:t>
            </a:r>
            <a:r>
              <a:rPr lang="en-GB" b="1" u="sng">
                <a:solidFill>
                  <a:schemeClr val="tx1"/>
                </a:solidFill>
                <a:latin typeface="National-LFSN Book"/>
              </a:rPr>
              <a:t>regular dialogue </a:t>
            </a:r>
            <a:r>
              <a:rPr lang="en-GB">
                <a:solidFill>
                  <a:schemeClr val="tx1"/>
                </a:solidFill>
                <a:latin typeface="National-LFSN Book"/>
              </a:rPr>
              <a:t>with women and girls to understand their experiences of sexual harassment and what more needs to be done to eradicate this.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741036-E616-ADC7-A046-6BC04BE51B0F}"/>
              </a:ext>
            </a:extLst>
          </p:cNvPr>
          <p:cNvSpPr/>
          <p:nvPr/>
        </p:nvSpPr>
        <p:spPr>
          <a:xfrm>
            <a:off x="375803" y="2043098"/>
            <a:ext cx="3399561" cy="1509887"/>
          </a:xfrm>
          <a:prstGeom prst="roundRect">
            <a:avLst/>
          </a:prstGeom>
          <a:solidFill>
            <a:srgbClr val="8CAE9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  <a:latin typeface="National-LFSN Book"/>
              </a:rPr>
              <a:t>What </a:t>
            </a:r>
            <a:r>
              <a:rPr lang="en-GB" b="1" u="sng">
                <a:solidFill>
                  <a:schemeClr val="tx1"/>
                </a:solidFill>
                <a:latin typeface="National-LFSN Book"/>
              </a:rPr>
              <a:t>evidence</a:t>
            </a:r>
            <a:r>
              <a:rPr lang="en-GB">
                <a:solidFill>
                  <a:schemeClr val="tx1"/>
                </a:solidFill>
                <a:latin typeface="National-LFSN Book"/>
              </a:rPr>
              <a:t> do schools have of effective implementation of the statutory guidance within KCSIE regarding sexual violence and harassment?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0D1CA6-502A-48C0-DE50-871485C0FB97}"/>
              </a:ext>
            </a:extLst>
          </p:cNvPr>
          <p:cNvSpPr/>
          <p:nvPr/>
        </p:nvSpPr>
        <p:spPr>
          <a:xfrm>
            <a:off x="209997" y="5052512"/>
            <a:ext cx="2957815" cy="1420094"/>
          </a:xfrm>
          <a:prstGeom prst="roundRect">
            <a:avLst/>
          </a:prstGeom>
          <a:solidFill>
            <a:srgbClr val="8CAE9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0" i="0" u="none" strike="noStrike" baseline="0">
                <a:solidFill>
                  <a:schemeClr val="tx1"/>
                </a:solidFill>
                <a:latin typeface="National-LFSN Book"/>
              </a:rPr>
              <a:t>Head teachers must do more to address the harmful </a:t>
            </a:r>
            <a:r>
              <a:rPr lang="en-GB" sz="1800" b="1" i="0" u="sng" strike="noStrike" baseline="0">
                <a:solidFill>
                  <a:schemeClr val="tx1"/>
                </a:solidFill>
                <a:latin typeface="National-LFSN Book"/>
              </a:rPr>
              <a:t>use of mobile devices</a:t>
            </a:r>
            <a:r>
              <a:rPr lang="en-GB" sz="1800" b="0" i="0" u="none" strike="noStrike" baseline="0">
                <a:solidFill>
                  <a:schemeClr val="tx1"/>
                </a:solidFill>
                <a:latin typeface="National-LFSN Book"/>
              </a:rPr>
              <a:t> on school premises.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D364DD7-C5BA-C807-30AD-214AD29CFAC9}"/>
              </a:ext>
            </a:extLst>
          </p:cNvPr>
          <p:cNvSpPr/>
          <p:nvPr/>
        </p:nvSpPr>
        <p:spPr>
          <a:xfrm>
            <a:off x="9378643" y="3213408"/>
            <a:ext cx="2634538" cy="2791753"/>
          </a:xfrm>
          <a:prstGeom prst="roundRect">
            <a:avLst/>
          </a:prstGeom>
          <a:solidFill>
            <a:srgbClr val="8CAE9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u="sng">
                <a:solidFill>
                  <a:schemeClr val="tx1"/>
                </a:solidFill>
                <a:latin typeface="National-LFSN Book"/>
              </a:rPr>
              <a:t>Train</a:t>
            </a:r>
            <a:r>
              <a:rPr lang="en-GB">
                <a:solidFill>
                  <a:schemeClr val="tx1"/>
                </a:solidFill>
                <a:latin typeface="National-LFSN Book"/>
              </a:rPr>
              <a:t> all teachers how to engage with boys and young men in conversations that challenge prevailing gender norms, ideas of masculinity, and attitudes towards women and girls.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012C06F-ADBC-8727-A63D-AD35FD6CAB0E}"/>
              </a:ext>
            </a:extLst>
          </p:cNvPr>
          <p:cNvSpPr/>
          <p:nvPr/>
        </p:nvSpPr>
        <p:spPr>
          <a:xfrm>
            <a:off x="178818" y="3749335"/>
            <a:ext cx="3934691" cy="1002135"/>
          </a:xfrm>
          <a:prstGeom prst="roundRect">
            <a:avLst/>
          </a:prstGeom>
          <a:solidFill>
            <a:srgbClr val="8CAE9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  <a:latin typeface="National-LFSN Book"/>
              </a:rPr>
              <a:t>Design and deliver an RSHE curriculum that places a </a:t>
            </a:r>
            <a:r>
              <a:rPr lang="en-GB" b="1" u="sng">
                <a:solidFill>
                  <a:schemeClr val="tx1"/>
                </a:solidFill>
                <a:latin typeface="National-LFSN Book"/>
              </a:rPr>
              <a:t>greater focus on boys </a:t>
            </a:r>
            <a:r>
              <a:rPr lang="en-GB">
                <a:solidFill>
                  <a:schemeClr val="tx1"/>
                </a:solidFill>
                <a:latin typeface="National-LFSN Book"/>
              </a:rPr>
              <a:t>and young men. </a:t>
            </a:r>
            <a:r>
              <a:rPr lang="en-GB" b="1" u="sng">
                <a:solidFill>
                  <a:schemeClr val="tx1"/>
                </a:solidFill>
                <a:latin typeface="National-LFSN Book"/>
              </a:rPr>
              <a:t>Involve</a:t>
            </a:r>
            <a:r>
              <a:rPr lang="en-GB">
                <a:solidFill>
                  <a:schemeClr val="tx1"/>
                </a:solidFill>
                <a:latin typeface="National-LFSN Book"/>
              </a:rPr>
              <a:t> them.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5A8A80F-B6F3-0BE1-A3F2-A9D597BFCF61}"/>
              </a:ext>
            </a:extLst>
          </p:cNvPr>
          <p:cNvSpPr/>
          <p:nvPr/>
        </p:nvSpPr>
        <p:spPr>
          <a:xfrm>
            <a:off x="4529145" y="3312513"/>
            <a:ext cx="4294681" cy="1514329"/>
          </a:xfrm>
          <a:prstGeom prst="roundRect">
            <a:avLst/>
          </a:prstGeom>
          <a:solidFill>
            <a:srgbClr val="8CAE9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  <a:latin typeface="National-LFSN Book"/>
              </a:rPr>
              <a:t>Explore how </a:t>
            </a:r>
            <a:r>
              <a:rPr lang="en-GB" b="1" u="sng">
                <a:solidFill>
                  <a:schemeClr val="tx1"/>
                </a:solidFill>
                <a:latin typeface="National-LFSN Book"/>
              </a:rPr>
              <a:t>low level concerns </a:t>
            </a:r>
            <a:r>
              <a:rPr lang="en-GB">
                <a:solidFill>
                  <a:schemeClr val="tx1"/>
                </a:solidFill>
                <a:latin typeface="National-LFSN Book"/>
              </a:rPr>
              <a:t>of sexual harassment and child on child abuse are managed in your setting, and allow those responsible for such behaviour, an opportunity to talk and reflect on this.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0C4536-9581-4652-3A9C-B6EE6C4D7DEB}"/>
              </a:ext>
            </a:extLst>
          </p:cNvPr>
          <p:cNvSpPr txBox="1"/>
          <p:nvPr/>
        </p:nvSpPr>
        <p:spPr>
          <a:xfrm>
            <a:off x="7718499" y="6210996"/>
            <a:ext cx="4294682" cy="43088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1100" b="1" dirty="0"/>
              <a:t>https://committees.parliament.uk/work/6738/attitudes-towards-women-and-girls-in-educational-settings/publications/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74BADE-6492-2D52-BC92-5D8038BE2FDF}"/>
              </a:ext>
            </a:extLst>
          </p:cNvPr>
          <p:cNvSpPr txBox="1"/>
          <p:nvPr/>
        </p:nvSpPr>
        <p:spPr>
          <a:xfrm>
            <a:off x="479499" y="196452"/>
            <a:ext cx="7239000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noFill/>
          </a:ln>
          <a:effectLst>
            <a:glow rad="381000">
              <a:schemeClr val="bg1">
                <a:alpha val="53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32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Attitudes towards Women and Girls in Education Settings, 2023</a:t>
            </a:r>
          </a:p>
          <a:p>
            <a:r>
              <a:rPr lang="en-GB" sz="3200" b="1" i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REFLECTIONS</a:t>
            </a:r>
          </a:p>
        </p:txBody>
      </p:sp>
    </p:spTree>
    <p:extLst>
      <p:ext uri="{BB962C8B-B14F-4D97-AF65-F5344CB8AC3E}">
        <p14:creationId xmlns:p14="http://schemas.microsoft.com/office/powerpoint/2010/main" val="1419619655"/>
      </p:ext>
    </p:extLst>
  </p:cSld>
  <p:clrMapOvr>
    <a:masterClrMapping/>
  </p:clrMapOvr>
</p:sld>
</file>

<file path=ppt/theme/theme1.xml><?xml version="1.0" encoding="utf-8"?>
<a:theme xmlns:a="http://schemas.openxmlformats.org/drawingml/2006/main" name="VaultVTI">
  <a:themeElements>
    <a:clrScheme name="archway">
      <a:dk1>
        <a:sysClr val="windowText" lastClr="000000"/>
      </a:dk1>
      <a:lt1>
        <a:sysClr val="window" lastClr="FFFFFF"/>
      </a:lt1>
      <a:dk2>
        <a:srgbClr val="262626"/>
      </a:dk2>
      <a:lt2>
        <a:srgbClr val="CCC9C2"/>
      </a:lt2>
      <a:accent1>
        <a:srgbClr val="A85E3E"/>
      </a:accent1>
      <a:accent2>
        <a:srgbClr val="C3743C"/>
      </a:accent2>
      <a:accent3>
        <a:srgbClr val="CF6749"/>
      </a:accent3>
      <a:accent4>
        <a:srgbClr val="7D8B71"/>
      </a:accent4>
      <a:accent5>
        <a:srgbClr val="A37A59"/>
      </a:accent5>
      <a:accent6>
        <a:srgbClr val="AB8244"/>
      </a:accent6>
      <a:hlink>
        <a:srgbClr val="B94F31"/>
      </a:hlink>
      <a:folHlink>
        <a:srgbClr val="667458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01B37C7DC4D74691B84FF8510AC564" ma:contentTypeVersion="17" ma:contentTypeDescription="Create a new document." ma:contentTypeScope="" ma:versionID="ffd47b12da4ede45d854ba7b6d395b47">
  <xsd:schema xmlns:xsd="http://www.w3.org/2001/XMLSchema" xmlns:xs="http://www.w3.org/2001/XMLSchema" xmlns:p="http://schemas.microsoft.com/office/2006/metadata/properties" xmlns:ns2="e4f34220-620c-47c3-89af-c4a6edab4c87" xmlns:ns3="3889ac6e-72bb-4955-a615-445659f1c972" targetNamespace="http://schemas.microsoft.com/office/2006/metadata/properties" ma:root="true" ma:fieldsID="3c09526f91c240cbb327de45947a796b" ns2:_="" ns3:_="">
    <xsd:import namespace="e4f34220-620c-47c3-89af-c4a6edab4c87"/>
    <xsd:import namespace="3889ac6e-72bb-4955-a615-445659f1c9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34220-620c-47c3-89af-c4a6edab4c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9cbce6-d92b-4712-9683-e256f6a345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9ac6e-72bb-4955-a615-445659f1c97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bc75674-d8df-4777-a0cb-68e6fcd39d03}" ma:internalName="TaxCatchAll" ma:showField="CatchAllData" ma:web="3889ac6e-72bb-4955-a615-445659f1c9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936F71-9F8D-4D52-A34C-2DC484C8A4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F65917-38BE-4FCF-983A-A323E77EA181}">
  <ds:schemaRefs>
    <ds:schemaRef ds:uri="3889ac6e-72bb-4955-a615-445659f1c972"/>
    <ds:schemaRef ds:uri="e4f34220-620c-47c3-89af-c4a6edab4c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522</Words>
  <Application>Microsoft Office PowerPoint</Application>
  <PresentationFormat>Widescreen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Georgia Pro Light</vt:lpstr>
      <vt:lpstr>National-LFSN Book</vt:lpstr>
      <vt:lpstr>VaultVTI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Dave</dc:creator>
  <cp:lastModifiedBy>Alex Dave</cp:lastModifiedBy>
  <cp:revision>1</cp:revision>
  <dcterms:created xsi:type="dcterms:W3CDTF">2023-07-12T14:52:58Z</dcterms:created>
  <dcterms:modified xsi:type="dcterms:W3CDTF">2023-07-18T09:43:41Z</dcterms:modified>
</cp:coreProperties>
</file>