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650" r:id="rId5"/>
    <p:sldId id="638" r:id="rId6"/>
    <p:sldId id="618" r:id="rId7"/>
    <p:sldId id="622" r:id="rId8"/>
    <p:sldId id="642" r:id="rId9"/>
    <p:sldId id="635" r:id="rId10"/>
    <p:sldId id="600" r:id="rId11"/>
    <p:sldId id="644" r:id="rId12"/>
    <p:sldId id="602" r:id="rId13"/>
    <p:sldId id="643" r:id="rId14"/>
    <p:sldId id="651" r:id="rId15"/>
    <p:sldId id="649" r:id="rId16"/>
    <p:sldId id="646" r:id="rId17"/>
    <p:sldId id="645" r:id="rId18"/>
    <p:sldId id="648" r:id="rId19"/>
    <p:sldId id="652" r:id="rId20"/>
    <p:sldId id="641" r:id="rId21"/>
    <p:sldId id="632" r:id="rId22"/>
    <p:sldId id="631" r:id="rId23"/>
    <p:sldId id="647" r:id="rId24"/>
    <p:sldId id="605" r:id="rId25"/>
    <p:sldId id="633" r:id="rId26"/>
    <p:sldId id="6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064C4-B227-4538-8864-070482814367}" v="484" dt="2023-06-29T22:30:02.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85223" autoAdjust="0"/>
  </p:normalViewPr>
  <p:slideViewPr>
    <p:cSldViewPr snapToGrid="0">
      <p:cViewPr varScale="1">
        <p:scale>
          <a:sx n="86" d="100"/>
          <a:sy n="86" d="100"/>
        </p:scale>
        <p:origin x="316" y="76"/>
      </p:cViewPr>
      <p:guideLst/>
    </p:cSldViewPr>
  </p:slideViewPr>
  <p:notesTextViewPr>
    <p:cViewPr>
      <p:scale>
        <a:sx n="200" d="100"/>
        <a:sy n="200"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Bentley" userId="ac495187-8a67-4397-ae52-8f86028720c5" providerId="ADAL" clId="{6036EDD3-29B8-49B2-A59A-C402F7576B5C}"/>
    <pc:docChg chg="undo custSel addSld delSld modSld modMainMaster">
      <pc:chgData name="Mark Bentley" userId="ac495187-8a67-4397-ae52-8f86028720c5" providerId="ADAL" clId="{6036EDD3-29B8-49B2-A59A-C402F7576B5C}" dt="2023-05-25T14:33:37.997" v="472" actId="1038"/>
      <pc:docMkLst>
        <pc:docMk/>
      </pc:docMkLst>
      <pc:sldChg chg="modSp mod chgLayout">
        <pc:chgData name="Mark Bentley" userId="ac495187-8a67-4397-ae52-8f86028720c5" providerId="ADAL" clId="{6036EDD3-29B8-49B2-A59A-C402F7576B5C}" dt="2023-05-25T14:30:56.366" v="421" actId="700"/>
        <pc:sldMkLst>
          <pc:docMk/>
          <pc:sldMk cId="1492356119" sldId="600"/>
        </pc:sldMkLst>
        <pc:spChg chg="mod">
          <ac:chgData name="Mark Bentley" userId="ac495187-8a67-4397-ae52-8f86028720c5" providerId="ADAL" clId="{6036EDD3-29B8-49B2-A59A-C402F7576B5C}" dt="2023-05-25T13:54:49.145" v="0" actId="20577"/>
          <ac:spMkLst>
            <pc:docMk/>
            <pc:sldMk cId="1492356119" sldId="600"/>
            <ac:spMk id="8" creationId="{3A7E039E-69CB-23A9-DE6E-1EC96E010C52}"/>
          </ac:spMkLst>
        </pc:spChg>
      </pc:sldChg>
      <pc:sldChg chg="modSp mod chgLayout">
        <pc:chgData name="Mark Bentley" userId="ac495187-8a67-4397-ae52-8f86028720c5" providerId="ADAL" clId="{6036EDD3-29B8-49B2-A59A-C402F7576B5C}" dt="2023-05-25T14:30:56.366" v="421" actId="700"/>
        <pc:sldMkLst>
          <pc:docMk/>
          <pc:sldMk cId="517826242" sldId="602"/>
        </pc:sldMkLst>
        <pc:picChg chg="mod">
          <ac:chgData name="Mark Bentley" userId="ac495187-8a67-4397-ae52-8f86028720c5" providerId="ADAL" clId="{6036EDD3-29B8-49B2-A59A-C402F7576B5C}" dt="2023-05-25T14:30:39.436" v="420" actId="1076"/>
          <ac:picMkLst>
            <pc:docMk/>
            <pc:sldMk cId="517826242" sldId="602"/>
            <ac:picMk id="11" creationId="{506F1E95-4952-9DA9-8A73-91381F5088E1}"/>
          </ac:picMkLst>
        </pc:picChg>
      </pc:sldChg>
      <pc:sldChg chg="mod chgLayout">
        <pc:chgData name="Mark Bentley" userId="ac495187-8a67-4397-ae52-8f86028720c5" providerId="ADAL" clId="{6036EDD3-29B8-49B2-A59A-C402F7576B5C}" dt="2023-05-25T14:30:56.366" v="421" actId="700"/>
        <pc:sldMkLst>
          <pc:docMk/>
          <pc:sldMk cId="89871467" sldId="605"/>
        </pc:sldMkLst>
      </pc:sldChg>
      <pc:sldChg chg="modSp mod chgLayout">
        <pc:chgData name="Mark Bentley" userId="ac495187-8a67-4397-ae52-8f86028720c5" providerId="ADAL" clId="{6036EDD3-29B8-49B2-A59A-C402F7576B5C}" dt="2023-05-25T14:30:56.366" v="421" actId="700"/>
        <pc:sldMkLst>
          <pc:docMk/>
          <pc:sldMk cId="95557235" sldId="618"/>
        </pc:sldMkLst>
        <pc:picChg chg="mod">
          <ac:chgData name="Mark Bentley" userId="ac495187-8a67-4397-ae52-8f86028720c5" providerId="ADAL" clId="{6036EDD3-29B8-49B2-A59A-C402F7576B5C}" dt="2023-05-25T14:29:26.604" v="400" actId="1035"/>
          <ac:picMkLst>
            <pc:docMk/>
            <pc:sldMk cId="95557235" sldId="618"/>
            <ac:picMk id="5" creationId="{308FA264-A58F-D910-CF02-210C51A04F8E}"/>
          </ac:picMkLst>
        </pc:picChg>
        <pc:picChg chg="mod">
          <ac:chgData name="Mark Bentley" userId="ac495187-8a67-4397-ae52-8f86028720c5" providerId="ADAL" clId="{6036EDD3-29B8-49B2-A59A-C402F7576B5C}" dt="2023-05-25T14:29:26.604" v="400" actId="1035"/>
          <ac:picMkLst>
            <pc:docMk/>
            <pc:sldMk cId="95557235" sldId="618"/>
            <ac:picMk id="9" creationId="{912579E2-6F67-12A3-D6A8-8C2C069B9043}"/>
          </ac:picMkLst>
        </pc:picChg>
      </pc:sldChg>
      <pc:sldChg chg="mod chgLayout">
        <pc:chgData name="Mark Bentley" userId="ac495187-8a67-4397-ae52-8f86028720c5" providerId="ADAL" clId="{6036EDD3-29B8-49B2-A59A-C402F7576B5C}" dt="2023-05-25T14:30:56.366" v="421" actId="700"/>
        <pc:sldMkLst>
          <pc:docMk/>
          <pc:sldMk cId="2597790034" sldId="622"/>
        </pc:sldMkLst>
      </pc:sldChg>
      <pc:sldChg chg="mod chgLayout">
        <pc:chgData name="Mark Bentley" userId="ac495187-8a67-4397-ae52-8f86028720c5" providerId="ADAL" clId="{6036EDD3-29B8-49B2-A59A-C402F7576B5C}" dt="2023-05-25T14:30:56.366" v="421" actId="700"/>
        <pc:sldMkLst>
          <pc:docMk/>
          <pc:sldMk cId="669113202" sldId="629"/>
        </pc:sldMkLst>
      </pc:sldChg>
      <pc:sldChg chg="modSp mod chgLayout">
        <pc:chgData name="Mark Bentley" userId="ac495187-8a67-4397-ae52-8f86028720c5" providerId="ADAL" clId="{6036EDD3-29B8-49B2-A59A-C402F7576B5C}" dt="2023-05-25T14:30:56.366" v="421" actId="700"/>
        <pc:sldMkLst>
          <pc:docMk/>
          <pc:sldMk cId="1243523581" sldId="631"/>
        </pc:sldMkLst>
        <pc:picChg chg="mod">
          <ac:chgData name="Mark Bentley" userId="ac495187-8a67-4397-ae52-8f86028720c5" providerId="ADAL" clId="{6036EDD3-29B8-49B2-A59A-C402F7576B5C}" dt="2023-05-25T14:18:05.583" v="32" actId="14100"/>
          <ac:picMkLst>
            <pc:docMk/>
            <pc:sldMk cId="1243523581" sldId="631"/>
            <ac:picMk id="6" creationId="{0CE9CA1F-B6DC-4EE7-8EF9-30FB831B3D72}"/>
          </ac:picMkLst>
        </pc:picChg>
      </pc:sldChg>
      <pc:sldChg chg="mod chgLayout">
        <pc:chgData name="Mark Bentley" userId="ac495187-8a67-4397-ae52-8f86028720c5" providerId="ADAL" clId="{6036EDD3-29B8-49B2-A59A-C402F7576B5C}" dt="2023-05-25T14:30:56.366" v="421" actId="700"/>
        <pc:sldMkLst>
          <pc:docMk/>
          <pc:sldMk cId="3314720214" sldId="632"/>
        </pc:sldMkLst>
      </pc:sldChg>
      <pc:sldChg chg="mod modClrScheme chgLayout">
        <pc:chgData name="Mark Bentley" userId="ac495187-8a67-4397-ae52-8f86028720c5" providerId="ADAL" clId="{6036EDD3-29B8-49B2-A59A-C402F7576B5C}" dt="2023-05-25T14:31:53.727" v="424" actId="700"/>
        <pc:sldMkLst>
          <pc:docMk/>
          <pc:sldMk cId="2787389653" sldId="633"/>
        </pc:sldMkLst>
      </pc:sldChg>
      <pc:sldChg chg="addSp delSp modSp mod delDesignElem chgLayout">
        <pc:chgData name="Mark Bentley" userId="ac495187-8a67-4397-ae52-8f86028720c5" providerId="ADAL" clId="{6036EDD3-29B8-49B2-A59A-C402F7576B5C}" dt="2023-05-25T14:33:37.997" v="472" actId="1038"/>
        <pc:sldMkLst>
          <pc:docMk/>
          <pc:sldMk cId="2817310807" sldId="634"/>
        </pc:sldMkLst>
        <pc:spChg chg="add del">
          <ac:chgData name="Mark Bentley" userId="ac495187-8a67-4397-ae52-8f86028720c5" providerId="ADAL" clId="{6036EDD3-29B8-49B2-A59A-C402F7576B5C}" dt="2023-05-25T14:20:31.493" v="63" actId="478"/>
          <ac:spMkLst>
            <pc:docMk/>
            <pc:sldMk cId="2817310807" sldId="634"/>
            <ac:spMk id="2" creationId="{4B8D4DC7-73B7-4BA4-8DE4-3AB10B65D7AE}"/>
          </ac:spMkLst>
        </pc:spChg>
        <pc:spChg chg="mod">
          <ac:chgData name="Mark Bentley" userId="ac495187-8a67-4397-ae52-8f86028720c5" providerId="ADAL" clId="{6036EDD3-29B8-49B2-A59A-C402F7576B5C}" dt="2023-05-25T14:33:37.997" v="472" actId="1038"/>
          <ac:spMkLst>
            <pc:docMk/>
            <pc:sldMk cId="2817310807" sldId="634"/>
            <ac:spMk id="6" creationId="{786D5B20-5CFD-4B42-BFC2-E310FB25A00A}"/>
          </ac:spMkLst>
        </pc:spChg>
        <pc:spChg chg="mod">
          <ac:chgData name="Mark Bentley" userId="ac495187-8a67-4397-ae52-8f86028720c5" providerId="ADAL" clId="{6036EDD3-29B8-49B2-A59A-C402F7576B5C}" dt="2023-05-25T14:33:37.997" v="472" actId="1038"/>
          <ac:spMkLst>
            <pc:docMk/>
            <pc:sldMk cId="2817310807" sldId="634"/>
            <ac:spMk id="25" creationId="{1F83A97F-0EAF-4AFF-9834-C8684908CD37}"/>
          </ac:spMkLst>
        </pc:spChg>
        <pc:spChg chg="add del">
          <ac:chgData name="Mark Bentley" userId="ac495187-8a67-4397-ae52-8f86028720c5" providerId="ADAL" clId="{6036EDD3-29B8-49B2-A59A-C402F7576B5C}" dt="2023-05-25T14:31:05.823" v="422" actId="700"/>
          <ac:spMkLst>
            <pc:docMk/>
            <pc:sldMk cId="2817310807" sldId="634"/>
            <ac:spMk id="1038" creationId="{928F64C6-FE22-4FC1-A763-DFCC514811BD}"/>
          </ac:spMkLst>
        </pc:spChg>
        <pc:picChg chg="mod">
          <ac:chgData name="Mark Bentley" userId="ac495187-8a67-4397-ae52-8f86028720c5" providerId="ADAL" clId="{6036EDD3-29B8-49B2-A59A-C402F7576B5C}" dt="2023-05-25T14:18:52.154" v="35" actId="1076"/>
          <ac:picMkLst>
            <pc:docMk/>
            <pc:sldMk cId="2817310807" sldId="634"/>
            <ac:picMk id="5" creationId="{423B6828-4A54-1801-9C40-2DFD320737B2}"/>
          </ac:picMkLst>
        </pc:picChg>
        <pc:picChg chg="mod">
          <ac:chgData name="Mark Bentley" userId="ac495187-8a67-4397-ae52-8f86028720c5" providerId="ADAL" clId="{6036EDD3-29B8-49B2-A59A-C402F7576B5C}" dt="2023-05-25T14:20:57.378" v="68" actId="1076"/>
          <ac:picMkLst>
            <pc:docMk/>
            <pc:sldMk cId="2817310807" sldId="634"/>
            <ac:picMk id="7" creationId="{144A37D3-166B-71B8-530E-176A3F9B472C}"/>
          </ac:picMkLst>
        </pc:picChg>
        <pc:picChg chg="mod">
          <ac:chgData name="Mark Bentley" userId="ac495187-8a67-4397-ae52-8f86028720c5" providerId="ADAL" clId="{6036EDD3-29B8-49B2-A59A-C402F7576B5C}" dt="2023-05-25T14:21:12.225" v="70" actId="1076"/>
          <ac:picMkLst>
            <pc:docMk/>
            <pc:sldMk cId="2817310807" sldId="634"/>
            <ac:picMk id="8" creationId="{E8F0D182-00CE-0D7A-22FB-CB1336B64CAA}"/>
          </ac:picMkLst>
        </pc:picChg>
        <pc:picChg chg="mod">
          <ac:chgData name="Mark Bentley" userId="ac495187-8a67-4397-ae52-8f86028720c5" providerId="ADAL" clId="{6036EDD3-29B8-49B2-A59A-C402F7576B5C}" dt="2023-05-25T14:20:54.247" v="67" actId="1076"/>
          <ac:picMkLst>
            <pc:docMk/>
            <pc:sldMk cId="2817310807" sldId="634"/>
            <ac:picMk id="10" creationId="{19F784DD-8AE7-9C7F-EF22-7638A6F02549}"/>
          </ac:picMkLst>
        </pc:picChg>
        <pc:cxnChg chg="add del">
          <ac:chgData name="Mark Bentley" userId="ac495187-8a67-4397-ae52-8f86028720c5" providerId="ADAL" clId="{6036EDD3-29B8-49B2-A59A-C402F7576B5C}" dt="2023-05-25T14:31:05.823" v="422" actId="700"/>
          <ac:cxnSpMkLst>
            <pc:docMk/>
            <pc:sldMk cId="2817310807" sldId="634"/>
            <ac:cxnSpMk id="1039" creationId="{5C34627B-48E6-4F4D-B843-97717A86B490}"/>
          </ac:cxnSpMkLst>
        </pc:cxnChg>
      </pc:sldChg>
      <pc:sldChg chg="mod chgLayout">
        <pc:chgData name="Mark Bentley" userId="ac495187-8a67-4397-ae52-8f86028720c5" providerId="ADAL" clId="{6036EDD3-29B8-49B2-A59A-C402F7576B5C}" dt="2023-05-25T14:30:56.366" v="421" actId="700"/>
        <pc:sldMkLst>
          <pc:docMk/>
          <pc:sldMk cId="3055439377" sldId="635"/>
        </pc:sldMkLst>
      </pc:sldChg>
      <pc:sldChg chg="addSp delSp modSp mod modClrScheme delDesignElem chgLayout">
        <pc:chgData name="Mark Bentley" userId="ac495187-8a67-4397-ae52-8f86028720c5" providerId="ADAL" clId="{6036EDD3-29B8-49B2-A59A-C402F7576B5C}" dt="2023-05-25T14:31:05.823" v="422" actId="700"/>
        <pc:sldMkLst>
          <pc:docMk/>
          <pc:sldMk cId="3540202578" sldId="638"/>
        </pc:sldMkLst>
        <pc:spChg chg="mod ord">
          <ac:chgData name="Mark Bentley" userId="ac495187-8a67-4397-ae52-8f86028720c5" providerId="ADAL" clId="{6036EDD3-29B8-49B2-A59A-C402F7576B5C}" dt="2023-05-25T14:31:05.823" v="422" actId="700"/>
          <ac:spMkLst>
            <pc:docMk/>
            <pc:sldMk cId="3540202578" sldId="638"/>
            <ac:spMk id="2" creationId="{E8362BC3-72B3-4F37-AB37-66C8A9085112}"/>
          </ac:spMkLst>
        </pc:spChg>
        <pc:spChg chg="mod ord">
          <ac:chgData name="Mark Bentley" userId="ac495187-8a67-4397-ae52-8f86028720c5" providerId="ADAL" clId="{6036EDD3-29B8-49B2-A59A-C402F7576B5C}" dt="2023-05-25T14:31:05.823" v="422" actId="700"/>
          <ac:spMkLst>
            <pc:docMk/>
            <pc:sldMk cId="3540202578" sldId="638"/>
            <ac:spMk id="3" creationId="{8C4985EE-8D2F-464A-8756-C0CFB0703A84}"/>
          </ac:spMkLst>
        </pc:spChg>
        <pc:spChg chg="add del">
          <ac:chgData name="Mark Bentley" userId="ac495187-8a67-4397-ae52-8f86028720c5" providerId="ADAL" clId="{6036EDD3-29B8-49B2-A59A-C402F7576B5C}" dt="2023-05-25T14:31:05.823" v="422" actId="700"/>
          <ac:spMkLst>
            <pc:docMk/>
            <pc:sldMk cId="3540202578" sldId="638"/>
            <ac:spMk id="36" creationId="{61293230-B0F6-45B1-96D1-13D18E242995}"/>
          </ac:spMkLst>
        </pc:spChg>
        <pc:spChg chg="add del">
          <ac:chgData name="Mark Bentley" userId="ac495187-8a67-4397-ae52-8f86028720c5" providerId="ADAL" clId="{6036EDD3-29B8-49B2-A59A-C402F7576B5C}" dt="2023-05-25T14:31:05.823" v="422" actId="700"/>
          <ac:spMkLst>
            <pc:docMk/>
            <pc:sldMk cId="3540202578" sldId="638"/>
            <ac:spMk id="38" creationId="{2E4C77E0-AD32-4D51-A420-0A861D5A8630}"/>
          </ac:spMkLst>
        </pc:spChg>
        <pc:spChg chg="add del">
          <ac:chgData name="Mark Bentley" userId="ac495187-8a67-4397-ae52-8f86028720c5" providerId="ADAL" clId="{6036EDD3-29B8-49B2-A59A-C402F7576B5C}" dt="2023-05-25T14:31:05.823" v="422" actId="700"/>
          <ac:spMkLst>
            <pc:docMk/>
            <pc:sldMk cId="3540202578" sldId="638"/>
            <ac:spMk id="40" creationId="{7900702D-FF4F-4820-9979-F623BBCC6A23}"/>
          </ac:spMkLst>
        </pc:spChg>
        <pc:picChg chg="mod">
          <ac:chgData name="Mark Bentley" userId="ac495187-8a67-4397-ae52-8f86028720c5" providerId="ADAL" clId="{6036EDD3-29B8-49B2-A59A-C402F7576B5C}" dt="2023-05-25T14:18:34.757" v="33" actId="1076"/>
          <ac:picMkLst>
            <pc:docMk/>
            <pc:sldMk cId="3540202578" sldId="638"/>
            <ac:picMk id="5" creationId="{4D348907-D6F8-4C88-9B93-B1F77E7A0060}"/>
          </ac:picMkLst>
        </pc:picChg>
        <pc:picChg chg="add del">
          <ac:chgData name="Mark Bentley" userId="ac495187-8a67-4397-ae52-8f86028720c5" providerId="ADAL" clId="{6036EDD3-29B8-49B2-A59A-C402F7576B5C}" dt="2023-05-25T14:15:59.534" v="23" actId="22"/>
          <ac:picMkLst>
            <pc:docMk/>
            <pc:sldMk cId="3540202578" sldId="638"/>
            <ac:picMk id="6" creationId="{0E825AFA-5B85-3D19-77DF-AB66675264FD}"/>
          </ac:picMkLst>
        </pc:picChg>
        <pc:picChg chg="del">
          <ac:chgData name="Mark Bentley" userId="ac495187-8a67-4397-ae52-8f86028720c5" providerId="ADAL" clId="{6036EDD3-29B8-49B2-A59A-C402F7576B5C}" dt="2023-05-25T14:15:56.034" v="21" actId="478"/>
          <ac:picMkLst>
            <pc:docMk/>
            <pc:sldMk cId="3540202578" sldId="638"/>
            <ac:picMk id="7" creationId="{31CDF373-F8B2-4DB4-A599-2E1124E3D6FF}"/>
          </ac:picMkLst>
        </pc:picChg>
        <pc:picChg chg="add mod">
          <ac:chgData name="Mark Bentley" userId="ac495187-8a67-4397-ae52-8f86028720c5" providerId="ADAL" clId="{6036EDD3-29B8-49B2-A59A-C402F7576B5C}" dt="2023-05-25T14:18:37.521" v="34" actId="1076"/>
          <ac:picMkLst>
            <pc:docMk/>
            <pc:sldMk cId="3540202578" sldId="638"/>
            <ac:picMk id="9" creationId="{BF569731-F160-AEC0-B70D-828F6F2AF926}"/>
          </ac:picMkLst>
        </pc:picChg>
      </pc:sldChg>
      <pc:sldChg chg="mod chgLayout">
        <pc:chgData name="Mark Bentley" userId="ac495187-8a67-4397-ae52-8f86028720c5" providerId="ADAL" clId="{6036EDD3-29B8-49B2-A59A-C402F7576B5C}" dt="2023-05-25T14:30:56.366" v="421" actId="700"/>
        <pc:sldMkLst>
          <pc:docMk/>
          <pc:sldMk cId="2293015205" sldId="641"/>
        </pc:sldMkLst>
      </pc:sldChg>
      <pc:sldChg chg="mod chgLayout">
        <pc:chgData name="Mark Bentley" userId="ac495187-8a67-4397-ae52-8f86028720c5" providerId="ADAL" clId="{6036EDD3-29B8-49B2-A59A-C402F7576B5C}" dt="2023-05-25T14:30:56.366" v="421" actId="700"/>
        <pc:sldMkLst>
          <pc:docMk/>
          <pc:sldMk cId="2610358558" sldId="642"/>
        </pc:sldMkLst>
      </pc:sldChg>
      <pc:sldChg chg="mod chgLayout">
        <pc:chgData name="Mark Bentley" userId="ac495187-8a67-4397-ae52-8f86028720c5" providerId="ADAL" clId="{6036EDD3-29B8-49B2-A59A-C402F7576B5C}" dt="2023-05-25T14:30:56.366" v="421" actId="700"/>
        <pc:sldMkLst>
          <pc:docMk/>
          <pc:sldMk cId="2036673900" sldId="643"/>
        </pc:sldMkLst>
      </pc:sldChg>
      <pc:sldChg chg="mod chgLayout">
        <pc:chgData name="Mark Bentley" userId="ac495187-8a67-4397-ae52-8f86028720c5" providerId="ADAL" clId="{6036EDD3-29B8-49B2-A59A-C402F7576B5C}" dt="2023-05-25T14:30:56.366" v="421" actId="700"/>
        <pc:sldMkLst>
          <pc:docMk/>
          <pc:sldMk cId="1571201080" sldId="644"/>
        </pc:sldMkLst>
      </pc:sldChg>
      <pc:sldChg chg="mod chgLayout">
        <pc:chgData name="Mark Bentley" userId="ac495187-8a67-4397-ae52-8f86028720c5" providerId="ADAL" clId="{6036EDD3-29B8-49B2-A59A-C402F7576B5C}" dt="2023-05-25T14:30:56.366" v="421" actId="700"/>
        <pc:sldMkLst>
          <pc:docMk/>
          <pc:sldMk cId="3046773133" sldId="645"/>
        </pc:sldMkLst>
      </pc:sldChg>
      <pc:sldChg chg="mod chgLayout">
        <pc:chgData name="Mark Bentley" userId="ac495187-8a67-4397-ae52-8f86028720c5" providerId="ADAL" clId="{6036EDD3-29B8-49B2-A59A-C402F7576B5C}" dt="2023-05-25T14:30:56.366" v="421" actId="700"/>
        <pc:sldMkLst>
          <pc:docMk/>
          <pc:sldMk cId="2336503183" sldId="646"/>
        </pc:sldMkLst>
      </pc:sldChg>
      <pc:sldChg chg="mod chgLayout">
        <pc:chgData name="Mark Bentley" userId="ac495187-8a67-4397-ae52-8f86028720c5" providerId="ADAL" clId="{6036EDD3-29B8-49B2-A59A-C402F7576B5C}" dt="2023-05-25T14:30:56.366" v="421" actId="700"/>
        <pc:sldMkLst>
          <pc:docMk/>
          <pc:sldMk cId="2516030327" sldId="647"/>
        </pc:sldMkLst>
      </pc:sldChg>
      <pc:sldChg chg="modSp mod chgLayout">
        <pc:chgData name="Mark Bentley" userId="ac495187-8a67-4397-ae52-8f86028720c5" providerId="ADAL" clId="{6036EDD3-29B8-49B2-A59A-C402F7576B5C}" dt="2023-05-25T14:30:56.366" v="421" actId="700"/>
        <pc:sldMkLst>
          <pc:docMk/>
          <pc:sldMk cId="1359738821" sldId="648"/>
        </pc:sldMkLst>
        <pc:picChg chg="mod">
          <ac:chgData name="Mark Bentley" userId="ac495187-8a67-4397-ae52-8f86028720c5" providerId="ADAL" clId="{6036EDD3-29B8-49B2-A59A-C402F7576B5C}" dt="2023-05-25T14:30:04.301" v="417" actId="1036"/>
          <ac:picMkLst>
            <pc:docMk/>
            <pc:sldMk cId="1359738821" sldId="648"/>
            <ac:picMk id="4" creationId="{08A527AE-FAC4-D328-34EF-F05127976D16}"/>
          </ac:picMkLst>
        </pc:picChg>
      </pc:sldChg>
      <pc:sldChg chg="mod chgLayout">
        <pc:chgData name="Mark Bentley" userId="ac495187-8a67-4397-ae52-8f86028720c5" providerId="ADAL" clId="{6036EDD3-29B8-49B2-A59A-C402F7576B5C}" dt="2023-05-25T14:30:56.366" v="421" actId="700"/>
        <pc:sldMkLst>
          <pc:docMk/>
          <pc:sldMk cId="1573729178" sldId="649"/>
        </pc:sldMkLst>
      </pc:sldChg>
      <pc:sldChg chg="addSp delSp modSp add del mod setBg delDesignElem">
        <pc:chgData name="Mark Bentley" userId="ac495187-8a67-4397-ae52-8f86028720c5" providerId="ADAL" clId="{6036EDD3-29B8-49B2-A59A-C402F7576B5C}" dt="2023-05-25T14:24:48.347" v="165" actId="47"/>
        <pc:sldMkLst>
          <pc:docMk/>
          <pc:sldMk cId="1889426019" sldId="650"/>
        </pc:sldMkLst>
        <pc:spChg chg="mod">
          <ac:chgData name="Mark Bentley" userId="ac495187-8a67-4397-ae52-8f86028720c5" providerId="ADAL" clId="{6036EDD3-29B8-49B2-A59A-C402F7576B5C}" dt="2023-05-25T14:23:08.927" v="109" actId="207"/>
          <ac:spMkLst>
            <pc:docMk/>
            <pc:sldMk cId="1889426019" sldId="650"/>
            <ac:spMk id="6" creationId="{786D5B20-5CFD-4B42-BFC2-E310FB25A00A}"/>
          </ac:spMkLst>
        </pc:spChg>
        <pc:spChg chg="add del mod">
          <ac:chgData name="Mark Bentley" userId="ac495187-8a67-4397-ae52-8f86028720c5" providerId="ADAL" clId="{6036EDD3-29B8-49B2-A59A-C402F7576B5C}" dt="2023-05-25T14:24:46.465" v="164" actId="478"/>
          <ac:spMkLst>
            <pc:docMk/>
            <pc:sldMk cId="1889426019" sldId="650"/>
            <ac:spMk id="9" creationId="{05B954AF-95CC-92F9-F22E-B9D414BED7E3}"/>
          </ac:spMkLst>
        </pc:spChg>
        <pc:spChg chg="mod">
          <ac:chgData name="Mark Bentley" userId="ac495187-8a67-4397-ae52-8f86028720c5" providerId="ADAL" clId="{6036EDD3-29B8-49B2-A59A-C402F7576B5C}" dt="2023-05-25T14:23:14.671" v="110" actId="207"/>
          <ac:spMkLst>
            <pc:docMk/>
            <pc:sldMk cId="1889426019" sldId="650"/>
            <ac:spMk id="25" creationId="{1F83A97F-0EAF-4AFF-9834-C8684908CD37}"/>
          </ac:spMkLst>
        </pc:spChg>
        <pc:spChg chg="del">
          <ac:chgData name="Mark Bentley" userId="ac495187-8a67-4397-ae52-8f86028720c5" providerId="ADAL" clId="{6036EDD3-29B8-49B2-A59A-C402F7576B5C}" dt="2023-05-25T14:22:34.512" v="108"/>
          <ac:spMkLst>
            <pc:docMk/>
            <pc:sldMk cId="1889426019" sldId="650"/>
            <ac:spMk id="1038" creationId="{928F64C6-FE22-4FC1-A763-DFCC514811BD}"/>
          </ac:spMkLst>
        </pc:spChg>
        <pc:cxnChg chg="del">
          <ac:chgData name="Mark Bentley" userId="ac495187-8a67-4397-ae52-8f86028720c5" providerId="ADAL" clId="{6036EDD3-29B8-49B2-A59A-C402F7576B5C}" dt="2023-05-25T14:22:34.512" v="108"/>
          <ac:cxnSpMkLst>
            <pc:docMk/>
            <pc:sldMk cId="1889426019" sldId="650"/>
            <ac:cxnSpMk id="1039" creationId="{5C34627B-48E6-4F4D-B843-97717A86B490}"/>
          </ac:cxnSpMkLst>
        </pc:cxnChg>
      </pc:sldChg>
      <pc:sldMasterChg chg="delSldLayout modSldLayout">
        <pc:chgData name="Mark Bentley" userId="ac495187-8a67-4397-ae52-8f86028720c5" providerId="ADAL" clId="{6036EDD3-29B8-49B2-A59A-C402F7576B5C}" dt="2023-05-25T14:25:14.109" v="170" actId="478"/>
        <pc:sldMasterMkLst>
          <pc:docMk/>
          <pc:sldMasterMk cId="803607888" sldId="2147483648"/>
        </pc:sldMasterMkLst>
        <pc:sldLayoutChg chg="del">
          <pc:chgData name="Mark Bentley" userId="ac495187-8a67-4397-ae52-8f86028720c5" providerId="ADAL" clId="{6036EDD3-29B8-49B2-A59A-C402F7576B5C}" dt="2023-05-25T14:04:17.313" v="1" actId="2696"/>
          <pc:sldLayoutMkLst>
            <pc:docMk/>
            <pc:sldMasterMk cId="803607888" sldId="2147483648"/>
            <pc:sldLayoutMk cId="1939631233" sldId="2147483649"/>
          </pc:sldLayoutMkLst>
        </pc:sldLayoutChg>
        <pc:sldLayoutChg chg="delSp mod">
          <pc:chgData name="Mark Bentley" userId="ac495187-8a67-4397-ae52-8f86028720c5" providerId="ADAL" clId="{6036EDD3-29B8-49B2-A59A-C402F7576B5C}" dt="2023-05-25T14:25:14.109" v="170" actId="478"/>
          <pc:sldLayoutMkLst>
            <pc:docMk/>
            <pc:sldMasterMk cId="803607888" sldId="2147483648"/>
            <pc:sldLayoutMk cId="2717342924" sldId="2147483650"/>
          </pc:sldLayoutMkLst>
          <pc:spChg chg="del">
            <ac:chgData name="Mark Bentley" userId="ac495187-8a67-4397-ae52-8f86028720c5" providerId="ADAL" clId="{6036EDD3-29B8-49B2-A59A-C402F7576B5C}" dt="2023-05-25T14:25:12.749" v="167" actId="478"/>
            <ac:spMkLst>
              <pc:docMk/>
              <pc:sldMasterMk cId="803607888" sldId="2147483648"/>
              <pc:sldLayoutMk cId="2717342924" sldId="2147483650"/>
              <ac:spMk id="2" creationId="{8A355CBC-39AF-47DA-BA4C-7BFFC61C1773}"/>
            </ac:spMkLst>
          </pc:spChg>
          <pc:spChg chg="del">
            <ac:chgData name="Mark Bentley" userId="ac495187-8a67-4397-ae52-8f86028720c5" providerId="ADAL" clId="{6036EDD3-29B8-49B2-A59A-C402F7576B5C}" dt="2023-05-25T14:25:11.952" v="166" actId="478"/>
            <ac:spMkLst>
              <pc:docMk/>
              <pc:sldMasterMk cId="803607888" sldId="2147483648"/>
              <pc:sldLayoutMk cId="2717342924" sldId="2147483650"/>
              <ac:spMk id="3" creationId="{3859B5DA-81B8-47A4-A98C-2A5F4957960A}"/>
            </ac:spMkLst>
          </pc:spChg>
          <pc:spChg chg="del">
            <ac:chgData name="Mark Bentley" userId="ac495187-8a67-4397-ae52-8f86028720c5" providerId="ADAL" clId="{6036EDD3-29B8-49B2-A59A-C402F7576B5C}" dt="2023-05-25T14:25:13.373" v="168" actId="478"/>
            <ac:spMkLst>
              <pc:docMk/>
              <pc:sldMasterMk cId="803607888" sldId="2147483648"/>
              <pc:sldLayoutMk cId="2717342924" sldId="2147483650"/>
              <ac:spMk id="4" creationId="{D7415B3A-780E-4398-8E68-4D32981A39EA}"/>
            </ac:spMkLst>
          </pc:spChg>
          <pc:spChg chg="del">
            <ac:chgData name="Mark Bentley" userId="ac495187-8a67-4397-ae52-8f86028720c5" providerId="ADAL" clId="{6036EDD3-29B8-49B2-A59A-C402F7576B5C}" dt="2023-05-25T14:25:13.749" v="169" actId="478"/>
            <ac:spMkLst>
              <pc:docMk/>
              <pc:sldMasterMk cId="803607888" sldId="2147483648"/>
              <pc:sldLayoutMk cId="2717342924" sldId="2147483650"/>
              <ac:spMk id="5" creationId="{5D4583FE-A3E0-4A82-83AB-5D0017027F03}"/>
            </ac:spMkLst>
          </pc:spChg>
          <pc:spChg chg="del">
            <ac:chgData name="Mark Bentley" userId="ac495187-8a67-4397-ae52-8f86028720c5" providerId="ADAL" clId="{6036EDD3-29B8-49B2-A59A-C402F7576B5C}" dt="2023-05-25T14:25:14.109" v="170" actId="478"/>
            <ac:spMkLst>
              <pc:docMk/>
              <pc:sldMasterMk cId="803607888" sldId="2147483648"/>
              <pc:sldLayoutMk cId="2717342924" sldId="2147483650"/>
              <ac:spMk id="6" creationId="{15C27BD7-4CE9-479D-A720-97CBCDB375E0}"/>
            </ac:spMkLst>
          </pc:spChg>
        </pc:sldLayoutChg>
        <pc:sldLayoutChg chg="del">
          <pc:chgData name="Mark Bentley" userId="ac495187-8a67-4397-ae52-8f86028720c5" providerId="ADAL" clId="{6036EDD3-29B8-49B2-A59A-C402F7576B5C}" dt="2023-05-25T14:04:27.850" v="2" actId="2696"/>
          <pc:sldLayoutMkLst>
            <pc:docMk/>
            <pc:sldMasterMk cId="803607888" sldId="2147483648"/>
            <pc:sldLayoutMk cId="453435200" sldId="2147483651"/>
          </pc:sldLayoutMkLst>
        </pc:sldLayoutChg>
        <pc:sldLayoutChg chg="del">
          <pc:chgData name="Mark Bentley" userId="ac495187-8a67-4397-ae52-8f86028720c5" providerId="ADAL" clId="{6036EDD3-29B8-49B2-A59A-C402F7576B5C}" dt="2023-05-25T14:04:28.618" v="3" actId="2696"/>
          <pc:sldLayoutMkLst>
            <pc:docMk/>
            <pc:sldMasterMk cId="803607888" sldId="2147483648"/>
            <pc:sldLayoutMk cId="1912760906" sldId="2147483652"/>
          </pc:sldLayoutMkLst>
        </pc:sldLayoutChg>
        <pc:sldLayoutChg chg="del">
          <pc:chgData name="Mark Bentley" userId="ac495187-8a67-4397-ae52-8f86028720c5" providerId="ADAL" clId="{6036EDD3-29B8-49B2-A59A-C402F7576B5C}" dt="2023-05-25T14:04:29.405" v="4" actId="2696"/>
          <pc:sldLayoutMkLst>
            <pc:docMk/>
            <pc:sldMasterMk cId="803607888" sldId="2147483648"/>
            <pc:sldLayoutMk cId="1176350872" sldId="2147483653"/>
          </pc:sldLayoutMkLst>
        </pc:sldLayoutChg>
        <pc:sldLayoutChg chg="del">
          <pc:chgData name="Mark Bentley" userId="ac495187-8a67-4397-ae52-8f86028720c5" providerId="ADAL" clId="{6036EDD3-29B8-49B2-A59A-C402F7576B5C}" dt="2023-05-25T14:04:30.181" v="5" actId="2696"/>
          <pc:sldLayoutMkLst>
            <pc:docMk/>
            <pc:sldMasterMk cId="803607888" sldId="2147483648"/>
            <pc:sldLayoutMk cId="4227964795" sldId="2147483654"/>
          </pc:sldLayoutMkLst>
        </pc:sldLayoutChg>
        <pc:sldLayoutChg chg="del">
          <pc:chgData name="Mark Bentley" userId="ac495187-8a67-4397-ae52-8f86028720c5" providerId="ADAL" clId="{6036EDD3-29B8-49B2-A59A-C402F7576B5C}" dt="2023-05-25T14:04:30.774" v="6" actId="2696"/>
          <pc:sldLayoutMkLst>
            <pc:docMk/>
            <pc:sldMasterMk cId="803607888" sldId="2147483648"/>
            <pc:sldLayoutMk cId="182516896" sldId="2147483655"/>
          </pc:sldLayoutMkLst>
        </pc:sldLayoutChg>
        <pc:sldLayoutChg chg="del">
          <pc:chgData name="Mark Bentley" userId="ac495187-8a67-4397-ae52-8f86028720c5" providerId="ADAL" clId="{6036EDD3-29B8-49B2-A59A-C402F7576B5C}" dt="2023-05-25T14:04:31.328" v="7" actId="2696"/>
          <pc:sldLayoutMkLst>
            <pc:docMk/>
            <pc:sldMasterMk cId="803607888" sldId="2147483648"/>
            <pc:sldLayoutMk cId="600051958" sldId="2147483656"/>
          </pc:sldLayoutMkLst>
        </pc:sldLayoutChg>
        <pc:sldLayoutChg chg="del">
          <pc:chgData name="Mark Bentley" userId="ac495187-8a67-4397-ae52-8f86028720c5" providerId="ADAL" clId="{6036EDD3-29B8-49B2-A59A-C402F7576B5C}" dt="2023-05-25T14:04:31.874" v="8" actId="2696"/>
          <pc:sldLayoutMkLst>
            <pc:docMk/>
            <pc:sldMasterMk cId="803607888" sldId="2147483648"/>
            <pc:sldLayoutMk cId="2572865189" sldId="2147483657"/>
          </pc:sldLayoutMkLst>
        </pc:sldLayoutChg>
        <pc:sldLayoutChg chg="del">
          <pc:chgData name="Mark Bentley" userId="ac495187-8a67-4397-ae52-8f86028720c5" providerId="ADAL" clId="{6036EDD3-29B8-49B2-A59A-C402F7576B5C}" dt="2023-05-25T14:04:32.580" v="9" actId="2696"/>
          <pc:sldLayoutMkLst>
            <pc:docMk/>
            <pc:sldMasterMk cId="803607888" sldId="2147483648"/>
            <pc:sldLayoutMk cId="3659491090" sldId="2147483658"/>
          </pc:sldLayoutMkLst>
        </pc:sldLayoutChg>
        <pc:sldLayoutChg chg="del">
          <pc:chgData name="Mark Bentley" userId="ac495187-8a67-4397-ae52-8f86028720c5" providerId="ADAL" clId="{6036EDD3-29B8-49B2-A59A-C402F7576B5C}" dt="2023-05-25T14:04:33.374" v="10" actId="2696"/>
          <pc:sldLayoutMkLst>
            <pc:docMk/>
            <pc:sldMasterMk cId="803607888" sldId="2147483648"/>
            <pc:sldLayoutMk cId="2922540271" sldId="2147483659"/>
          </pc:sldLayoutMkLst>
        </pc:sldLayoutChg>
        <pc:sldLayoutChg chg="addSp delSp modSp mod">
          <pc:chgData name="Mark Bentley" userId="ac495187-8a67-4397-ae52-8f86028720c5" providerId="ADAL" clId="{6036EDD3-29B8-49B2-A59A-C402F7576B5C}" dt="2023-05-25T14:05:35.742" v="18" actId="1076"/>
          <pc:sldLayoutMkLst>
            <pc:docMk/>
            <pc:sldMasterMk cId="803607888" sldId="2147483648"/>
            <pc:sldLayoutMk cId="1039214860" sldId="2147483660"/>
          </pc:sldLayoutMkLst>
          <pc:picChg chg="add mod">
            <ac:chgData name="Mark Bentley" userId="ac495187-8a67-4397-ae52-8f86028720c5" providerId="ADAL" clId="{6036EDD3-29B8-49B2-A59A-C402F7576B5C}" dt="2023-05-25T14:05:35.742" v="18" actId="1076"/>
            <ac:picMkLst>
              <pc:docMk/>
              <pc:sldMasterMk cId="803607888" sldId="2147483648"/>
              <pc:sldLayoutMk cId="1039214860" sldId="2147483660"/>
              <ac:picMk id="3" creationId="{B05F3992-AC01-7651-FE82-6409CE6A964B}"/>
            </ac:picMkLst>
          </pc:picChg>
          <pc:picChg chg="del">
            <ac:chgData name="Mark Bentley" userId="ac495187-8a67-4397-ae52-8f86028720c5" providerId="ADAL" clId="{6036EDD3-29B8-49B2-A59A-C402F7576B5C}" dt="2023-05-25T14:05:31.375" v="16" actId="478"/>
            <ac:picMkLst>
              <pc:docMk/>
              <pc:sldMasterMk cId="803607888" sldId="2147483648"/>
              <pc:sldLayoutMk cId="1039214860" sldId="2147483660"/>
              <ac:picMk id="8" creationId="{230101EE-93FD-40C2-A70A-131DCA1A6438}"/>
            </ac:picMkLst>
          </pc:picChg>
        </pc:sldLayoutChg>
      </pc:sldMasterChg>
    </pc:docChg>
  </pc:docChgLst>
  <pc:docChgLst>
    <pc:chgData name="Mubina Asaria" userId="29605698-f7e7-4ed2-ae96-05f5c5209fa8" providerId="ADAL" clId="{2E6064C4-B227-4538-8864-070482814367}"/>
    <pc:docChg chg="undo custSel addSld delSld modSld sldOrd">
      <pc:chgData name="Mubina Asaria" userId="29605698-f7e7-4ed2-ae96-05f5c5209fa8" providerId="ADAL" clId="{2E6064C4-B227-4538-8864-070482814367}" dt="2023-06-29T22:30:02.386" v="2371"/>
      <pc:docMkLst>
        <pc:docMk/>
      </pc:docMkLst>
      <pc:sldChg chg="addSp delSp modSp mod modNotesTx">
        <pc:chgData name="Mubina Asaria" userId="29605698-f7e7-4ed2-ae96-05f5c5209fa8" providerId="ADAL" clId="{2E6064C4-B227-4538-8864-070482814367}" dt="2023-05-19T14:12:08.417" v="505" actId="14100"/>
        <pc:sldMkLst>
          <pc:docMk/>
          <pc:sldMk cId="1492356119" sldId="600"/>
        </pc:sldMkLst>
        <pc:spChg chg="mod">
          <ac:chgData name="Mubina Asaria" userId="29605698-f7e7-4ed2-ae96-05f5c5209fa8" providerId="ADAL" clId="{2E6064C4-B227-4538-8864-070482814367}" dt="2023-05-10T15:16:23.764" v="210" actId="13926"/>
          <ac:spMkLst>
            <pc:docMk/>
            <pc:sldMk cId="1492356119" sldId="600"/>
            <ac:spMk id="6" creationId="{AB75A9DA-5794-47DE-8EC5-3EC37C0E7912}"/>
          </ac:spMkLst>
        </pc:spChg>
        <pc:spChg chg="add mod">
          <ac:chgData name="Mubina Asaria" userId="29605698-f7e7-4ed2-ae96-05f5c5209fa8" providerId="ADAL" clId="{2E6064C4-B227-4538-8864-070482814367}" dt="2023-05-10T16:08:07.140" v="347" actId="1076"/>
          <ac:spMkLst>
            <pc:docMk/>
            <pc:sldMk cId="1492356119" sldId="600"/>
            <ac:spMk id="8" creationId="{3A7E039E-69CB-23A9-DE6E-1EC96E010C52}"/>
          </ac:spMkLst>
        </pc:spChg>
        <pc:picChg chg="add del mod">
          <ac:chgData name="Mubina Asaria" userId="29605698-f7e7-4ed2-ae96-05f5c5209fa8" providerId="ADAL" clId="{2E6064C4-B227-4538-8864-070482814367}" dt="2023-05-10T15:50:48.918" v="319" actId="478"/>
          <ac:picMkLst>
            <pc:docMk/>
            <pc:sldMk cId="1492356119" sldId="600"/>
            <ac:picMk id="4" creationId="{16CF5B40-0E64-6F54-F54E-1F8A8274A88B}"/>
          </ac:picMkLst>
        </pc:picChg>
        <pc:picChg chg="del">
          <ac:chgData name="Mubina Asaria" userId="29605698-f7e7-4ed2-ae96-05f5c5209fa8" providerId="ADAL" clId="{2E6064C4-B227-4538-8864-070482814367}" dt="2023-05-10T15:16:10.723" v="204" actId="478"/>
          <ac:picMkLst>
            <pc:docMk/>
            <pc:sldMk cId="1492356119" sldId="600"/>
            <ac:picMk id="5" creationId="{8B70942E-CC01-4C8D-BA33-D845FA941D5B}"/>
          </ac:picMkLst>
        </pc:picChg>
        <pc:picChg chg="add del">
          <ac:chgData name="Mubina Asaria" userId="29605698-f7e7-4ed2-ae96-05f5c5209fa8" providerId="ADAL" clId="{2E6064C4-B227-4538-8864-070482814367}" dt="2023-05-10T16:07:12.484" v="341" actId="22"/>
          <ac:picMkLst>
            <pc:docMk/>
            <pc:sldMk cId="1492356119" sldId="600"/>
            <ac:picMk id="10" creationId="{0FBAD665-DAB7-187C-3910-06B79AF8DA2C}"/>
          </ac:picMkLst>
        </pc:picChg>
        <pc:picChg chg="add mod modCrop">
          <ac:chgData name="Mubina Asaria" userId="29605698-f7e7-4ed2-ae96-05f5c5209fa8" providerId="ADAL" clId="{2E6064C4-B227-4538-8864-070482814367}" dt="2023-05-19T14:12:08.417" v="505" actId="14100"/>
          <ac:picMkLst>
            <pc:docMk/>
            <pc:sldMk cId="1492356119" sldId="600"/>
            <ac:picMk id="12" creationId="{8AF04627-790A-95D8-EC89-F823FC29DED7}"/>
          </ac:picMkLst>
        </pc:picChg>
      </pc:sldChg>
      <pc:sldChg chg="addSp delSp modSp mod modNotesTx">
        <pc:chgData name="Mubina Asaria" userId="29605698-f7e7-4ed2-ae96-05f5c5209fa8" providerId="ADAL" clId="{2E6064C4-B227-4538-8864-070482814367}" dt="2023-05-19T14:30:29.513" v="572" actId="1076"/>
        <pc:sldMkLst>
          <pc:docMk/>
          <pc:sldMk cId="517826242" sldId="602"/>
        </pc:sldMkLst>
        <pc:spChg chg="mod">
          <ac:chgData name="Mubina Asaria" userId="29605698-f7e7-4ed2-ae96-05f5c5209fa8" providerId="ADAL" clId="{2E6064C4-B227-4538-8864-070482814367}" dt="2023-05-19T14:30:06.141" v="570" actId="207"/>
          <ac:spMkLst>
            <pc:docMk/>
            <pc:sldMk cId="517826242" sldId="602"/>
            <ac:spMk id="4" creationId="{388074F7-9091-4083-A2E2-10067606E813}"/>
          </ac:spMkLst>
        </pc:spChg>
        <pc:spChg chg="mod">
          <ac:chgData name="Mubina Asaria" userId="29605698-f7e7-4ed2-ae96-05f5c5209fa8" providerId="ADAL" clId="{2E6064C4-B227-4538-8864-070482814367}" dt="2023-05-19T14:28:50.486" v="546" actId="1076"/>
          <ac:spMkLst>
            <pc:docMk/>
            <pc:sldMk cId="517826242" sldId="602"/>
            <ac:spMk id="7" creationId="{39968CD0-1EA3-43D1-835E-7D93AC917379}"/>
          </ac:spMkLst>
        </pc:spChg>
        <pc:spChg chg="mod">
          <ac:chgData name="Mubina Asaria" userId="29605698-f7e7-4ed2-ae96-05f5c5209fa8" providerId="ADAL" clId="{2E6064C4-B227-4538-8864-070482814367}" dt="2023-05-19T14:30:09.507" v="571" actId="207"/>
          <ac:spMkLst>
            <pc:docMk/>
            <pc:sldMk cId="517826242" sldId="602"/>
            <ac:spMk id="8" creationId="{663A834E-7E43-45E2-98A8-9AECC3666165}"/>
          </ac:spMkLst>
        </pc:spChg>
        <pc:spChg chg="add del">
          <ac:chgData name="Mubina Asaria" userId="29605698-f7e7-4ed2-ae96-05f5c5209fa8" providerId="ADAL" clId="{2E6064C4-B227-4538-8864-070482814367}" dt="2023-05-10T16:31:04.128" v="373" actId="22"/>
          <ac:spMkLst>
            <pc:docMk/>
            <pc:sldMk cId="517826242" sldId="602"/>
            <ac:spMk id="13" creationId="{7A50C62D-31AC-4CE7-17BA-DB75129B9E16}"/>
          </ac:spMkLst>
        </pc:spChg>
        <pc:picChg chg="add mod">
          <ac:chgData name="Mubina Asaria" userId="29605698-f7e7-4ed2-ae96-05f5c5209fa8" providerId="ADAL" clId="{2E6064C4-B227-4538-8864-070482814367}" dt="2023-05-19T14:30:29.513" v="572" actId="1076"/>
          <ac:picMkLst>
            <pc:docMk/>
            <pc:sldMk cId="517826242" sldId="602"/>
            <ac:picMk id="3" creationId="{0030B82B-6D6D-CBEF-5047-352373E68935}"/>
          </ac:picMkLst>
        </pc:picChg>
        <pc:picChg chg="del">
          <ac:chgData name="Mubina Asaria" userId="29605698-f7e7-4ed2-ae96-05f5c5209fa8" providerId="ADAL" clId="{2E6064C4-B227-4538-8864-070482814367}" dt="2023-05-10T16:23:33.498" v="352" actId="478"/>
          <ac:picMkLst>
            <pc:docMk/>
            <pc:sldMk cId="517826242" sldId="602"/>
            <ac:picMk id="5" creationId="{BD7E6012-0CD8-4CD5-A244-925D6312D017}"/>
          </ac:picMkLst>
        </pc:picChg>
        <pc:picChg chg="del">
          <ac:chgData name="Mubina Asaria" userId="29605698-f7e7-4ed2-ae96-05f5c5209fa8" providerId="ADAL" clId="{2E6064C4-B227-4538-8864-070482814367}" dt="2023-05-10T16:23:35.649" v="353" actId="478"/>
          <ac:picMkLst>
            <pc:docMk/>
            <pc:sldMk cId="517826242" sldId="602"/>
            <ac:picMk id="9" creationId="{B5CD9958-830B-4410-A86D-8A6F2CEB21AC}"/>
          </ac:picMkLst>
        </pc:picChg>
        <pc:picChg chg="add mod modCrop">
          <ac:chgData name="Mubina Asaria" userId="29605698-f7e7-4ed2-ae96-05f5c5209fa8" providerId="ADAL" clId="{2E6064C4-B227-4538-8864-070482814367}" dt="2023-05-19T14:27:35.498" v="534" actId="14100"/>
          <ac:picMkLst>
            <pc:docMk/>
            <pc:sldMk cId="517826242" sldId="602"/>
            <ac:picMk id="11" creationId="{506F1E95-4952-9DA9-8A73-91381F5088E1}"/>
          </ac:picMkLst>
        </pc:picChg>
      </pc:sldChg>
      <pc:sldChg chg="addSp delSp modSp mod modNotesTx">
        <pc:chgData name="Mubina Asaria" userId="29605698-f7e7-4ed2-ae96-05f5c5209fa8" providerId="ADAL" clId="{2E6064C4-B227-4538-8864-070482814367}" dt="2023-05-24T14:43:28.423" v="1811" actId="14100"/>
        <pc:sldMkLst>
          <pc:docMk/>
          <pc:sldMk cId="89871467" sldId="605"/>
        </pc:sldMkLst>
        <pc:spChg chg="mod">
          <ac:chgData name="Mubina Asaria" userId="29605698-f7e7-4ed2-ae96-05f5c5209fa8" providerId="ADAL" clId="{2E6064C4-B227-4538-8864-070482814367}" dt="2023-05-10T13:34:29.553" v="54" actId="13926"/>
          <ac:spMkLst>
            <pc:docMk/>
            <pc:sldMk cId="89871467" sldId="605"/>
            <ac:spMk id="8" creationId="{AEB9A814-C207-4A86-9B1F-955D65F169F4}"/>
          </ac:spMkLst>
        </pc:spChg>
        <pc:picChg chg="add mod">
          <ac:chgData name="Mubina Asaria" userId="29605698-f7e7-4ed2-ae96-05f5c5209fa8" providerId="ADAL" clId="{2E6064C4-B227-4538-8864-070482814367}" dt="2023-05-24T14:43:28.423" v="1811" actId="14100"/>
          <ac:picMkLst>
            <pc:docMk/>
            <pc:sldMk cId="89871467" sldId="605"/>
            <ac:picMk id="3" creationId="{6DDF98BB-9C51-B2DF-089A-869873755ED2}"/>
          </ac:picMkLst>
        </pc:picChg>
        <pc:picChg chg="add mod">
          <ac:chgData name="Mubina Asaria" userId="29605698-f7e7-4ed2-ae96-05f5c5209fa8" providerId="ADAL" clId="{2E6064C4-B227-4538-8864-070482814367}" dt="2023-05-24T14:43:24.214" v="1810" actId="14100"/>
          <ac:picMkLst>
            <pc:docMk/>
            <pc:sldMk cId="89871467" sldId="605"/>
            <ac:picMk id="5" creationId="{CB734D7C-A3F5-ED85-6DE8-0D0C73B934CE}"/>
          </ac:picMkLst>
        </pc:picChg>
        <pc:picChg chg="del">
          <ac:chgData name="Mubina Asaria" userId="29605698-f7e7-4ed2-ae96-05f5c5209fa8" providerId="ADAL" clId="{2E6064C4-B227-4538-8864-070482814367}" dt="2023-05-10T13:26:17.022" v="22" actId="478"/>
          <ac:picMkLst>
            <pc:docMk/>
            <pc:sldMk cId="89871467" sldId="605"/>
            <ac:picMk id="13" creationId="{F8303D78-1A76-4227-9C4F-9C1D3EF88BFE}"/>
          </ac:picMkLst>
        </pc:picChg>
      </pc:sldChg>
      <pc:sldChg chg="addSp delSp modSp mod">
        <pc:chgData name="Mubina Asaria" userId="29605698-f7e7-4ed2-ae96-05f5c5209fa8" providerId="ADAL" clId="{2E6064C4-B227-4538-8864-070482814367}" dt="2023-05-10T15:54:22.149" v="328" actId="1076"/>
        <pc:sldMkLst>
          <pc:docMk/>
          <pc:sldMk cId="95557235" sldId="618"/>
        </pc:sldMkLst>
        <pc:spChg chg="mod">
          <ac:chgData name="Mubina Asaria" userId="29605698-f7e7-4ed2-ae96-05f5c5209fa8" providerId="ADAL" clId="{2E6064C4-B227-4538-8864-070482814367}" dt="2023-05-10T15:11:52.246" v="203" actId="13926"/>
          <ac:spMkLst>
            <pc:docMk/>
            <pc:sldMk cId="95557235" sldId="618"/>
            <ac:spMk id="6" creationId="{786D5B20-5CFD-4B42-BFC2-E310FB25A00A}"/>
          </ac:spMkLst>
        </pc:spChg>
        <pc:spChg chg="mod">
          <ac:chgData name="Mubina Asaria" userId="29605698-f7e7-4ed2-ae96-05f5c5209fa8" providerId="ADAL" clId="{2E6064C4-B227-4538-8864-070482814367}" dt="2023-05-10T15:54:22.149" v="328" actId="1076"/>
          <ac:spMkLst>
            <pc:docMk/>
            <pc:sldMk cId="95557235" sldId="618"/>
            <ac:spMk id="39" creationId="{79D04E2C-4C7B-4FC2-8ADE-1CA41603AE18}"/>
          </ac:spMkLst>
        </pc:spChg>
        <pc:picChg chg="del">
          <ac:chgData name="Mubina Asaria" userId="29605698-f7e7-4ed2-ae96-05f5c5209fa8" providerId="ADAL" clId="{2E6064C4-B227-4538-8864-070482814367}" dt="2023-05-10T15:07:19.737" v="174" actId="478"/>
          <ac:picMkLst>
            <pc:docMk/>
            <pc:sldMk cId="95557235" sldId="618"/>
            <ac:picMk id="3" creationId="{BACBE18A-F329-4BC2-9CB9-2B153050D853}"/>
          </ac:picMkLst>
        </pc:picChg>
        <pc:picChg chg="del">
          <ac:chgData name="Mubina Asaria" userId="29605698-f7e7-4ed2-ae96-05f5c5209fa8" providerId="ADAL" clId="{2E6064C4-B227-4538-8864-070482814367}" dt="2023-05-10T15:07:26.115" v="175" actId="478"/>
          <ac:picMkLst>
            <pc:docMk/>
            <pc:sldMk cId="95557235" sldId="618"/>
            <ac:picMk id="4" creationId="{712EB1AE-4DA6-4310-BC2F-502DD596444D}"/>
          </ac:picMkLst>
        </pc:picChg>
        <pc:picChg chg="add mod">
          <ac:chgData name="Mubina Asaria" userId="29605698-f7e7-4ed2-ae96-05f5c5209fa8" providerId="ADAL" clId="{2E6064C4-B227-4538-8864-070482814367}" dt="2023-05-10T15:54:10.262" v="325" actId="1076"/>
          <ac:picMkLst>
            <pc:docMk/>
            <pc:sldMk cId="95557235" sldId="618"/>
            <ac:picMk id="5" creationId="{308FA264-A58F-D910-CF02-210C51A04F8E}"/>
          </ac:picMkLst>
        </pc:picChg>
        <pc:picChg chg="del">
          <ac:chgData name="Mubina Asaria" userId="29605698-f7e7-4ed2-ae96-05f5c5209fa8" providerId="ADAL" clId="{2E6064C4-B227-4538-8864-070482814367}" dt="2023-05-10T15:07:18.141" v="173" actId="478"/>
          <ac:picMkLst>
            <pc:docMk/>
            <pc:sldMk cId="95557235" sldId="618"/>
            <ac:picMk id="7" creationId="{F6A5E6AD-3464-4C5C-80C4-18C5207E95AA}"/>
          </ac:picMkLst>
        </pc:picChg>
        <pc:picChg chg="add mod">
          <ac:chgData name="Mubina Asaria" userId="29605698-f7e7-4ed2-ae96-05f5c5209fa8" providerId="ADAL" clId="{2E6064C4-B227-4538-8864-070482814367}" dt="2023-05-10T15:53:59.717" v="323" actId="1076"/>
          <ac:picMkLst>
            <pc:docMk/>
            <pc:sldMk cId="95557235" sldId="618"/>
            <ac:picMk id="9" creationId="{912579E2-6F67-12A3-D6A8-8C2C069B9043}"/>
          </ac:picMkLst>
        </pc:picChg>
      </pc:sldChg>
      <pc:sldChg chg="addSp delSp modSp mod modNotesTx">
        <pc:chgData name="Mubina Asaria" userId="29605698-f7e7-4ed2-ae96-05f5c5209fa8" providerId="ADAL" clId="{2E6064C4-B227-4538-8864-070482814367}" dt="2023-05-24T14:10:47.602" v="1596" actId="20577"/>
        <pc:sldMkLst>
          <pc:docMk/>
          <pc:sldMk cId="2597790034" sldId="622"/>
        </pc:sldMkLst>
        <pc:spChg chg="mod">
          <ac:chgData name="Mubina Asaria" userId="29605698-f7e7-4ed2-ae96-05f5c5209fa8" providerId="ADAL" clId="{2E6064C4-B227-4538-8864-070482814367}" dt="2023-05-24T13:50:29.601" v="1377" actId="207"/>
          <ac:spMkLst>
            <pc:docMk/>
            <pc:sldMk cId="2597790034" sldId="622"/>
            <ac:spMk id="2" creationId="{41798443-7EB3-4698-9C45-EA843368FDE3}"/>
          </ac:spMkLst>
        </pc:spChg>
        <pc:spChg chg="mod">
          <ac:chgData name="Mubina Asaria" userId="29605698-f7e7-4ed2-ae96-05f5c5209fa8" providerId="ADAL" clId="{2E6064C4-B227-4538-8864-070482814367}" dt="2023-05-10T15:32:51.615" v="273" actId="13926"/>
          <ac:spMkLst>
            <pc:docMk/>
            <pc:sldMk cId="2597790034" sldId="622"/>
            <ac:spMk id="6" creationId="{592CA09E-1428-472C-8398-ED3461684290}"/>
          </ac:spMkLst>
        </pc:spChg>
        <pc:spChg chg="add mod">
          <ac:chgData name="Mubina Asaria" userId="29605698-f7e7-4ed2-ae96-05f5c5209fa8" providerId="ADAL" clId="{2E6064C4-B227-4538-8864-070482814367}" dt="2023-05-24T14:10:47.602" v="1596" actId="20577"/>
          <ac:spMkLst>
            <pc:docMk/>
            <pc:sldMk cId="2597790034" sldId="622"/>
            <ac:spMk id="8" creationId="{58CCE706-F6E1-837C-888A-63E13CBE8979}"/>
          </ac:spMkLst>
        </pc:spChg>
        <pc:picChg chg="add mod">
          <ac:chgData name="Mubina Asaria" userId="29605698-f7e7-4ed2-ae96-05f5c5209fa8" providerId="ADAL" clId="{2E6064C4-B227-4538-8864-070482814367}" dt="2023-05-10T15:27:48.277" v="254" actId="1076"/>
          <ac:picMkLst>
            <pc:docMk/>
            <pc:sldMk cId="2597790034" sldId="622"/>
            <ac:picMk id="4" creationId="{00B3A5C8-198B-A786-4BFF-A52202A8D54C}"/>
          </ac:picMkLst>
        </pc:picChg>
        <pc:picChg chg="del">
          <ac:chgData name="Mubina Asaria" userId="29605698-f7e7-4ed2-ae96-05f5c5209fa8" providerId="ADAL" clId="{2E6064C4-B227-4538-8864-070482814367}" dt="2023-05-10T13:40:54.109" v="58" actId="478"/>
          <ac:picMkLst>
            <pc:docMk/>
            <pc:sldMk cId="2597790034" sldId="622"/>
            <ac:picMk id="5" creationId="{24AEA881-8BB6-4B69-B9FD-14E83FCCB2CD}"/>
          </ac:picMkLst>
        </pc:picChg>
      </pc:sldChg>
      <pc:sldChg chg="del">
        <pc:chgData name="Mubina Asaria" userId="29605698-f7e7-4ed2-ae96-05f5c5209fa8" providerId="ADAL" clId="{2E6064C4-B227-4538-8864-070482814367}" dt="2023-05-10T15:53:10.617" v="322" actId="47"/>
        <pc:sldMkLst>
          <pc:docMk/>
          <pc:sldMk cId="757118547" sldId="628"/>
        </pc:sldMkLst>
      </pc:sldChg>
      <pc:sldChg chg="modNotesTx">
        <pc:chgData name="Mubina Asaria" userId="29605698-f7e7-4ed2-ae96-05f5c5209fa8" providerId="ADAL" clId="{2E6064C4-B227-4538-8864-070482814367}" dt="2023-05-24T14:33:47.982" v="1727" actId="20577"/>
        <pc:sldMkLst>
          <pc:docMk/>
          <pc:sldMk cId="669113202" sldId="629"/>
        </pc:sldMkLst>
      </pc:sldChg>
      <pc:sldChg chg="addSp delSp del mod">
        <pc:chgData name="Mubina Asaria" userId="29605698-f7e7-4ed2-ae96-05f5c5209fa8" providerId="ADAL" clId="{2E6064C4-B227-4538-8864-070482814367}" dt="2023-05-22T09:53:07.965" v="868" actId="47"/>
        <pc:sldMkLst>
          <pc:docMk/>
          <pc:sldMk cId="4117848293" sldId="630"/>
        </pc:sldMkLst>
        <pc:picChg chg="add">
          <ac:chgData name="Mubina Asaria" userId="29605698-f7e7-4ed2-ae96-05f5c5209fa8" providerId="ADAL" clId="{2E6064C4-B227-4538-8864-070482814367}" dt="2023-05-22T09:51:35.501" v="852" actId="22"/>
          <ac:picMkLst>
            <pc:docMk/>
            <pc:sldMk cId="4117848293" sldId="630"/>
            <ac:picMk id="3" creationId="{C8E5F976-13E9-528E-41A6-5B8C6025AAF4}"/>
          </ac:picMkLst>
        </pc:picChg>
        <pc:picChg chg="del">
          <ac:chgData name="Mubina Asaria" userId="29605698-f7e7-4ed2-ae96-05f5c5209fa8" providerId="ADAL" clId="{2E6064C4-B227-4538-8864-070482814367}" dt="2023-05-22T09:51:32.726" v="851" actId="478"/>
          <ac:picMkLst>
            <pc:docMk/>
            <pc:sldMk cId="4117848293" sldId="630"/>
            <ac:picMk id="6" creationId="{D061E75F-F506-4310-8F24-4BBEE0A34B0E}"/>
          </ac:picMkLst>
        </pc:picChg>
        <pc:picChg chg="del">
          <ac:chgData name="Mubina Asaria" userId="29605698-f7e7-4ed2-ae96-05f5c5209fa8" providerId="ADAL" clId="{2E6064C4-B227-4538-8864-070482814367}" dt="2023-05-22T09:51:30.030" v="850" actId="478"/>
          <ac:picMkLst>
            <pc:docMk/>
            <pc:sldMk cId="4117848293" sldId="630"/>
            <ac:picMk id="8" creationId="{834775F0-0A08-4540-AEB3-80FB6CD9A65A}"/>
          </ac:picMkLst>
        </pc:picChg>
      </pc:sldChg>
      <pc:sldChg chg="addSp modSp mod ord modNotesTx">
        <pc:chgData name="Mubina Asaria" userId="29605698-f7e7-4ed2-ae96-05f5c5209fa8" providerId="ADAL" clId="{2E6064C4-B227-4538-8864-070482814367}" dt="2023-05-22T12:53:28.055" v="1365" actId="1076"/>
        <pc:sldMkLst>
          <pc:docMk/>
          <pc:sldMk cId="1243523581" sldId="631"/>
        </pc:sldMkLst>
        <pc:spChg chg="mod">
          <ac:chgData name="Mubina Asaria" userId="29605698-f7e7-4ed2-ae96-05f5c5209fa8" providerId="ADAL" clId="{2E6064C4-B227-4538-8864-070482814367}" dt="2023-05-22T12:52:16.774" v="1352" actId="1076"/>
          <ac:spMkLst>
            <pc:docMk/>
            <pc:sldMk cId="1243523581" sldId="631"/>
            <ac:spMk id="2" creationId="{41798443-7EB3-4698-9C45-EA843368FDE3}"/>
          </ac:spMkLst>
        </pc:spChg>
        <pc:spChg chg="mod">
          <ac:chgData name="Mubina Asaria" userId="29605698-f7e7-4ed2-ae96-05f5c5209fa8" providerId="ADAL" clId="{2E6064C4-B227-4538-8864-070482814367}" dt="2023-05-22T12:53:28.055" v="1365" actId="1076"/>
          <ac:spMkLst>
            <pc:docMk/>
            <pc:sldMk cId="1243523581" sldId="631"/>
            <ac:spMk id="8" creationId="{D88448D5-8330-45BC-BDE6-44B12F285B00}"/>
          </ac:spMkLst>
        </pc:spChg>
        <pc:spChg chg="mod">
          <ac:chgData name="Mubina Asaria" userId="29605698-f7e7-4ed2-ae96-05f5c5209fa8" providerId="ADAL" clId="{2E6064C4-B227-4538-8864-070482814367}" dt="2023-05-22T11:26:40.562" v="947" actId="13926"/>
          <ac:spMkLst>
            <pc:docMk/>
            <pc:sldMk cId="1243523581" sldId="631"/>
            <ac:spMk id="9" creationId="{5E073E8C-0698-43BC-9FAB-A0BB4C61B1E5}"/>
          </ac:spMkLst>
        </pc:spChg>
        <pc:graphicFrameChg chg="add mod modGraphic">
          <ac:chgData name="Mubina Asaria" userId="29605698-f7e7-4ed2-ae96-05f5c5209fa8" providerId="ADAL" clId="{2E6064C4-B227-4538-8864-070482814367}" dt="2023-05-22T12:53:19.119" v="1364" actId="20577"/>
          <ac:graphicFrameMkLst>
            <pc:docMk/>
            <pc:sldMk cId="1243523581" sldId="631"/>
            <ac:graphicFrameMk id="3" creationId="{7C3BF35C-3063-DA7B-A7C8-B656429E2FED}"/>
          </ac:graphicFrameMkLst>
        </pc:graphicFrameChg>
        <pc:picChg chg="mod modCrop">
          <ac:chgData name="Mubina Asaria" userId="29605698-f7e7-4ed2-ae96-05f5c5209fa8" providerId="ADAL" clId="{2E6064C4-B227-4538-8864-070482814367}" dt="2023-05-22T12:52:12.654" v="1351" actId="1076"/>
          <ac:picMkLst>
            <pc:docMk/>
            <pc:sldMk cId="1243523581" sldId="631"/>
            <ac:picMk id="6" creationId="{0CE9CA1F-B6DC-4EE7-8EF9-30FB831B3D72}"/>
          </ac:picMkLst>
        </pc:picChg>
      </pc:sldChg>
      <pc:sldChg chg="modSp mod ord">
        <pc:chgData name="Mubina Asaria" userId="29605698-f7e7-4ed2-ae96-05f5c5209fa8" providerId="ADAL" clId="{2E6064C4-B227-4538-8864-070482814367}" dt="2023-05-22T12:53:56.481" v="1367"/>
        <pc:sldMkLst>
          <pc:docMk/>
          <pc:sldMk cId="3314720214" sldId="632"/>
        </pc:sldMkLst>
        <pc:spChg chg="mod">
          <ac:chgData name="Mubina Asaria" userId="29605698-f7e7-4ed2-ae96-05f5c5209fa8" providerId="ADAL" clId="{2E6064C4-B227-4538-8864-070482814367}" dt="2023-05-22T09:55:41.852" v="885" actId="13926"/>
          <ac:spMkLst>
            <pc:docMk/>
            <pc:sldMk cId="3314720214" sldId="632"/>
            <ac:spMk id="10" creationId="{8C0C8C53-366D-4AF8-9121-08C9910E0495}"/>
          </ac:spMkLst>
        </pc:spChg>
      </pc:sldChg>
      <pc:sldChg chg="addSp delSp modSp mod modNotesTx">
        <pc:chgData name="Mubina Asaria" userId="29605698-f7e7-4ed2-ae96-05f5c5209fa8" providerId="ADAL" clId="{2E6064C4-B227-4538-8864-070482814367}" dt="2023-05-24T14:42:40.329" v="1809" actId="14100"/>
        <pc:sldMkLst>
          <pc:docMk/>
          <pc:sldMk cId="2787389653" sldId="633"/>
        </pc:sldMkLst>
        <pc:spChg chg="del mod">
          <ac:chgData name="Mubina Asaria" userId="29605698-f7e7-4ed2-ae96-05f5c5209fa8" providerId="ADAL" clId="{2E6064C4-B227-4538-8864-070482814367}" dt="2023-05-24T14:39:44.352" v="1764" actId="478"/>
          <ac:spMkLst>
            <pc:docMk/>
            <pc:sldMk cId="2787389653" sldId="633"/>
            <ac:spMk id="2" creationId="{41798443-7EB3-4698-9C45-EA843368FDE3}"/>
          </ac:spMkLst>
        </pc:spChg>
        <pc:spChg chg="mod">
          <ac:chgData name="Mubina Asaria" userId="29605698-f7e7-4ed2-ae96-05f5c5209fa8" providerId="ADAL" clId="{2E6064C4-B227-4538-8864-070482814367}" dt="2023-05-24T14:42:40.329" v="1809" actId="14100"/>
          <ac:spMkLst>
            <pc:docMk/>
            <pc:sldMk cId="2787389653" sldId="633"/>
            <ac:spMk id="8" creationId="{D88448D5-8330-45BC-BDE6-44B12F285B00}"/>
          </ac:spMkLst>
        </pc:spChg>
        <pc:spChg chg="mod">
          <ac:chgData name="Mubina Asaria" userId="29605698-f7e7-4ed2-ae96-05f5c5209fa8" providerId="ADAL" clId="{2E6064C4-B227-4538-8864-070482814367}" dt="2023-05-24T14:34:08.912" v="1730" actId="13926"/>
          <ac:spMkLst>
            <pc:docMk/>
            <pc:sldMk cId="2787389653" sldId="633"/>
            <ac:spMk id="9" creationId="{5E073E8C-0698-43BC-9FAB-A0BB4C61B1E5}"/>
          </ac:spMkLst>
        </pc:spChg>
        <pc:graphicFrameChg chg="add del mod modGraphic">
          <ac:chgData name="Mubina Asaria" userId="29605698-f7e7-4ed2-ae96-05f5c5209fa8" providerId="ADAL" clId="{2E6064C4-B227-4538-8864-070482814367}" dt="2023-05-24T14:37:06.466" v="1745" actId="478"/>
          <ac:graphicFrameMkLst>
            <pc:docMk/>
            <pc:sldMk cId="2787389653" sldId="633"/>
            <ac:graphicFrameMk id="3" creationId="{5ADF5C40-B935-FE76-9742-C3EA430D3342}"/>
          </ac:graphicFrameMkLst>
        </pc:graphicFrameChg>
        <pc:graphicFrameChg chg="add mod modGraphic">
          <ac:chgData name="Mubina Asaria" userId="29605698-f7e7-4ed2-ae96-05f5c5209fa8" providerId="ADAL" clId="{2E6064C4-B227-4538-8864-070482814367}" dt="2023-05-24T14:42:01.892" v="1780" actId="115"/>
          <ac:graphicFrameMkLst>
            <pc:docMk/>
            <pc:sldMk cId="2787389653" sldId="633"/>
            <ac:graphicFrameMk id="4" creationId="{41561B7E-C338-3289-5D73-6D77F8951C26}"/>
          </ac:graphicFrameMkLst>
        </pc:graphicFrameChg>
        <pc:picChg chg="del">
          <ac:chgData name="Mubina Asaria" userId="29605698-f7e7-4ed2-ae96-05f5c5209fa8" providerId="ADAL" clId="{2E6064C4-B227-4538-8864-070482814367}" dt="2023-05-24T14:30:21.058" v="1634" actId="478"/>
          <ac:picMkLst>
            <pc:docMk/>
            <pc:sldMk cId="2787389653" sldId="633"/>
            <ac:picMk id="7" creationId="{086C4ED5-216F-4F64-85CA-3023AB2EB362}"/>
          </ac:picMkLst>
        </pc:picChg>
      </pc:sldChg>
      <pc:sldChg chg="addSp delSp modSp del mod">
        <pc:chgData name="Mubina Asaria" userId="29605698-f7e7-4ed2-ae96-05f5c5209fa8" providerId="ADAL" clId="{2E6064C4-B227-4538-8864-070482814367}" dt="2023-06-29T22:28:29.076" v="2369" actId="47"/>
        <pc:sldMkLst>
          <pc:docMk/>
          <pc:sldMk cId="2817310807" sldId="634"/>
        </pc:sldMkLst>
        <pc:spChg chg="mod">
          <ac:chgData name="Mubina Asaria" userId="29605698-f7e7-4ed2-ae96-05f5c5209fa8" providerId="ADAL" clId="{2E6064C4-B227-4538-8864-070482814367}" dt="2023-05-24T16:26:01.832" v="2205" actId="6549"/>
          <ac:spMkLst>
            <pc:docMk/>
            <pc:sldMk cId="2817310807" sldId="634"/>
            <ac:spMk id="6" creationId="{786D5B20-5CFD-4B42-BFC2-E310FB25A00A}"/>
          </ac:spMkLst>
        </pc:spChg>
        <pc:grpChg chg="del">
          <ac:chgData name="Mubina Asaria" userId="29605698-f7e7-4ed2-ae96-05f5c5209fa8" providerId="ADAL" clId="{2E6064C4-B227-4538-8864-070482814367}" dt="2023-05-10T13:03:02.237" v="18" actId="478"/>
          <ac:grpSpMkLst>
            <pc:docMk/>
            <pc:sldMk cId="2817310807" sldId="634"/>
            <ac:grpSpMk id="17" creationId="{A40EBCA8-2BCE-424B-AF70-E73AFB2BC023}"/>
          </ac:grpSpMkLst>
        </pc:grpChg>
        <pc:picChg chg="add mod">
          <ac:chgData name="Mubina Asaria" userId="29605698-f7e7-4ed2-ae96-05f5c5209fa8" providerId="ADAL" clId="{2E6064C4-B227-4538-8864-070482814367}" dt="2023-05-24T16:25:11.879" v="2196" actId="1076"/>
          <ac:picMkLst>
            <pc:docMk/>
            <pc:sldMk cId="2817310807" sldId="634"/>
            <ac:picMk id="3" creationId="{E6B4BC3B-523C-379B-C012-72EB4A2BFB03}"/>
          </ac:picMkLst>
        </pc:picChg>
        <pc:picChg chg="add mod">
          <ac:chgData name="Mubina Asaria" userId="29605698-f7e7-4ed2-ae96-05f5c5209fa8" providerId="ADAL" clId="{2E6064C4-B227-4538-8864-070482814367}" dt="2023-05-24T16:25:37.385" v="2202" actId="1076"/>
          <ac:picMkLst>
            <pc:docMk/>
            <pc:sldMk cId="2817310807" sldId="634"/>
            <ac:picMk id="4" creationId="{639A74D0-7649-5C40-6A75-42D000BDFDA5}"/>
          </ac:picMkLst>
        </pc:picChg>
        <pc:picChg chg="add mod">
          <ac:chgData name="Mubina Asaria" userId="29605698-f7e7-4ed2-ae96-05f5c5209fa8" providerId="ADAL" clId="{2E6064C4-B227-4538-8864-070482814367}" dt="2023-05-24T16:28:09.775" v="2222" actId="1076"/>
          <ac:picMkLst>
            <pc:docMk/>
            <pc:sldMk cId="2817310807" sldId="634"/>
            <ac:picMk id="5" creationId="{423B6828-4A54-1801-9C40-2DFD320737B2}"/>
          </ac:picMkLst>
        </pc:picChg>
        <pc:picChg chg="add mod ord">
          <ac:chgData name="Mubina Asaria" userId="29605698-f7e7-4ed2-ae96-05f5c5209fa8" providerId="ADAL" clId="{2E6064C4-B227-4538-8864-070482814367}" dt="2023-05-24T16:27:32.320" v="2214" actId="166"/>
          <ac:picMkLst>
            <pc:docMk/>
            <pc:sldMk cId="2817310807" sldId="634"/>
            <ac:picMk id="7" creationId="{144A37D3-166B-71B8-530E-176A3F9B472C}"/>
          </ac:picMkLst>
        </pc:picChg>
        <pc:picChg chg="add mod">
          <ac:chgData name="Mubina Asaria" userId="29605698-f7e7-4ed2-ae96-05f5c5209fa8" providerId="ADAL" clId="{2E6064C4-B227-4538-8864-070482814367}" dt="2023-05-24T16:27:36.078" v="2215" actId="1076"/>
          <ac:picMkLst>
            <pc:docMk/>
            <pc:sldMk cId="2817310807" sldId="634"/>
            <ac:picMk id="8" creationId="{E8F0D182-00CE-0D7A-22FB-CB1336B64CAA}"/>
          </ac:picMkLst>
        </pc:picChg>
        <pc:picChg chg="add del mod">
          <ac:chgData name="Mubina Asaria" userId="29605698-f7e7-4ed2-ae96-05f5c5209fa8" providerId="ADAL" clId="{2E6064C4-B227-4538-8864-070482814367}" dt="2023-05-24T16:26:28.685" v="2209"/>
          <ac:picMkLst>
            <pc:docMk/>
            <pc:sldMk cId="2817310807" sldId="634"/>
            <ac:picMk id="9" creationId="{3BF7EDC9-FD2D-D103-3128-99639ECD111B}"/>
          </ac:picMkLst>
        </pc:picChg>
        <pc:picChg chg="add mod">
          <ac:chgData name="Mubina Asaria" userId="29605698-f7e7-4ed2-ae96-05f5c5209fa8" providerId="ADAL" clId="{2E6064C4-B227-4538-8864-070482814367}" dt="2023-05-24T16:27:55.747" v="2220" actId="1076"/>
          <ac:picMkLst>
            <pc:docMk/>
            <pc:sldMk cId="2817310807" sldId="634"/>
            <ac:picMk id="10" creationId="{19F784DD-8AE7-9C7F-EF22-7638A6F02549}"/>
          </ac:picMkLst>
        </pc:picChg>
        <pc:picChg chg="del">
          <ac:chgData name="Mubina Asaria" userId="29605698-f7e7-4ed2-ae96-05f5c5209fa8" providerId="ADAL" clId="{2E6064C4-B227-4538-8864-070482814367}" dt="2023-05-10T13:02:50.486" v="14" actId="478"/>
          <ac:picMkLst>
            <pc:docMk/>
            <pc:sldMk cId="2817310807" sldId="634"/>
            <ac:picMk id="14" creationId="{ACFF094C-0612-4DD5-82CB-1438622AE3C7}"/>
          </ac:picMkLst>
        </pc:picChg>
        <pc:picChg chg="del">
          <ac:chgData name="Mubina Asaria" userId="29605698-f7e7-4ed2-ae96-05f5c5209fa8" providerId="ADAL" clId="{2E6064C4-B227-4538-8864-070482814367}" dt="2023-05-10T13:02:55.416" v="16" actId="478"/>
          <ac:picMkLst>
            <pc:docMk/>
            <pc:sldMk cId="2817310807" sldId="634"/>
            <ac:picMk id="15" creationId="{5AEFD73F-AF7D-40DD-A298-53E0BFA74140}"/>
          </ac:picMkLst>
        </pc:picChg>
        <pc:picChg chg="del">
          <ac:chgData name="Mubina Asaria" userId="29605698-f7e7-4ed2-ae96-05f5c5209fa8" providerId="ADAL" clId="{2E6064C4-B227-4538-8864-070482814367}" dt="2023-05-10T13:03:00.032" v="17" actId="478"/>
          <ac:picMkLst>
            <pc:docMk/>
            <pc:sldMk cId="2817310807" sldId="634"/>
            <ac:picMk id="16" creationId="{283FE6D8-2984-4562-9330-615386A0136D}"/>
          </ac:picMkLst>
        </pc:picChg>
        <pc:picChg chg="del mod">
          <ac:chgData name="Mubina Asaria" userId="29605698-f7e7-4ed2-ae96-05f5c5209fa8" providerId="ADAL" clId="{2E6064C4-B227-4538-8864-070482814367}" dt="2023-05-24T13:46:48.029" v="1371" actId="478"/>
          <ac:picMkLst>
            <pc:docMk/>
            <pc:sldMk cId="2817310807" sldId="634"/>
            <ac:picMk id="18" creationId="{76FD7CFA-86C9-43A1-B30D-3D43F09E285C}"/>
          </ac:picMkLst>
        </pc:picChg>
        <pc:picChg chg="del">
          <ac:chgData name="Mubina Asaria" userId="29605698-f7e7-4ed2-ae96-05f5c5209fa8" providerId="ADAL" clId="{2E6064C4-B227-4538-8864-070482814367}" dt="2023-05-10T13:02:46.498" v="13" actId="478"/>
          <ac:picMkLst>
            <pc:docMk/>
            <pc:sldMk cId="2817310807" sldId="634"/>
            <ac:picMk id="19" creationId="{1472FD9B-FCB2-464A-BCBF-87BF8CE4C4BC}"/>
          </ac:picMkLst>
        </pc:picChg>
        <pc:picChg chg="del">
          <ac:chgData name="Mubina Asaria" userId="29605698-f7e7-4ed2-ae96-05f5c5209fa8" providerId="ADAL" clId="{2E6064C4-B227-4538-8864-070482814367}" dt="2023-05-10T13:02:53.437" v="15" actId="478"/>
          <ac:picMkLst>
            <pc:docMk/>
            <pc:sldMk cId="2817310807" sldId="634"/>
            <ac:picMk id="20" creationId="{2F3E5407-A881-4464-8CE2-EF5E73DC6720}"/>
          </ac:picMkLst>
        </pc:picChg>
        <pc:picChg chg="del">
          <ac:chgData name="Mubina Asaria" userId="29605698-f7e7-4ed2-ae96-05f5c5209fa8" providerId="ADAL" clId="{2E6064C4-B227-4538-8864-070482814367}" dt="2023-05-10T13:03:04.528" v="19" actId="478"/>
          <ac:picMkLst>
            <pc:docMk/>
            <pc:sldMk cId="2817310807" sldId="634"/>
            <ac:picMk id="23" creationId="{36688AD4-4607-4372-93A3-F8AAFDF89548}"/>
          </ac:picMkLst>
        </pc:picChg>
      </pc:sldChg>
      <pc:sldChg chg="addSp delSp modSp del mod modNotesTx">
        <pc:chgData name="Mubina Asaria" userId="29605698-f7e7-4ed2-ae96-05f5c5209fa8" providerId="ADAL" clId="{2E6064C4-B227-4538-8864-070482814367}" dt="2023-05-22T09:28:57.149" v="836" actId="2696"/>
        <pc:sldMkLst>
          <pc:docMk/>
          <pc:sldMk cId="1905230273" sldId="635"/>
        </pc:sldMkLst>
        <pc:spChg chg="del">
          <ac:chgData name="Mubina Asaria" userId="29605698-f7e7-4ed2-ae96-05f5c5209fa8" providerId="ADAL" clId="{2E6064C4-B227-4538-8864-070482814367}" dt="2023-05-10T15:54:55.084" v="331" actId="478"/>
          <ac:spMkLst>
            <pc:docMk/>
            <pc:sldMk cId="1905230273" sldId="635"/>
            <ac:spMk id="6" creationId="{786D5B20-5CFD-4B42-BFC2-E310FB25A00A}"/>
          </ac:spMkLst>
        </pc:spChg>
        <pc:spChg chg="mod">
          <ac:chgData name="Mubina Asaria" userId="29605698-f7e7-4ed2-ae96-05f5c5209fa8" providerId="ADAL" clId="{2E6064C4-B227-4538-8864-070482814367}" dt="2023-05-10T16:04:15.905" v="337" actId="1076"/>
          <ac:spMkLst>
            <pc:docMk/>
            <pc:sldMk cId="1905230273" sldId="635"/>
            <ac:spMk id="8" creationId="{5EEA3775-19A9-42FB-A058-97673AD4CD32}"/>
          </ac:spMkLst>
        </pc:spChg>
        <pc:spChg chg="mod">
          <ac:chgData name="Mubina Asaria" userId="29605698-f7e7-4ed2-ae96-05f5c5209fa8" providerId="ADAL" clId="{2E6064C4-B227-4538-8864-070482814367}" dt="2023-05-10T16:04:09.793" v="336" actId="1076"/>
          <ac:spMkLst>
            <pc:docMk/>
            <pc:sldMk cId="1905230273" sldId="635"/>
            <ac:spMk id="9" creationId="{20A4D6DA-B808-419F-A936-3713EF9C5360}"/>
          </ac:spMkLst>
        </pc:spChg>
        <pc:picChg chg="add mod">
          <ac:chgData name="Mubina Asaria" userId="29605698-f7e7-4ed2-ae96-05f5c5209fa8" providerId="ADAL" clId="{2E6064C4-B227-4538-8864-070482814367}" dt="2023-05-10T16:04:23.246" v="338" actId="14100"/>
          <ac:picMkLst>
            <pc:docMk/>
            <pc:sldMk cId="1905230273" sldId="635"/>
            <ac:picMk id="2" creationId="{FF2093A4-65A4-3570-3F16-E41F7C8BFD62}"/>
          </ac:picMkLst>
        </pc:picChg>
        <pc:picChg chg="del">
          <ac:chgData name="Mubina Asaria" userId="29605698-f7e7-4ed2-ae96-05f5c5209fa8" providerId="ADAL" clId="{2E6064C4-B227-4538-8864-070482814367}" dt="2023-05-10T15:54:41.462" v="329" actId="478"/>
          <ac:picMkLst>
            <pc:docMk/>
            <pc:sldMk cId="1905230273" sldId="635"/>
            <ac:picMk id="4" creationId="{EE48F946-25B1-40EF-861F-ACE5C2E31181}"/>
          </ac:picMkLst>
        </pc:picChg>
        <pc:picChg chg="del">
          <ac:chgData name="Mubina Asaria" userId="29605698-f7e7-4ed2-ae96-05f5c5209fa8" providerId="ADAL" clId="{2E6064C4-B227-4538-8864-070482814367}" dt="2023-05-10T15:54:45.247" v="330" actId="478"/>
          <ac:picMkLst>
            <pc:docMk/>
            <pc:sldMk cId="1905230273" sldId="635"/>
            <ac:picMk id="7" creationId="{C30B376F-B149-4AA0-B858-8104D98A0F40}"/>
          </ac:picMkLst>
        </pc:picChg>
      </pc:sldChg>
      <pc:sldChg chg="add">
        <pc:chgData name="Mubina Asaria" userId="29605698-f7e7-4ed2-ae96-05f5c5209fa8" providerId="ADAL" clId="{2E6064C4-B227-4538-8864-070482814367}" dt="2023-05-22T09:29:04.203" v="837"/>
        <pc:sldMkLst>
          <pc:docMk/>
          <pc:sldMk cId="3055439377" sldId="635"/>
        </pc:sldMkLst>
      </pc:sldChg>
      <pc:sldChg chg="modSp del mod">
        <pc:chgData name="Mubina Asaria" userId="29605698-f7e7-4ed2-ae96-05f5c5209fa8" providerId="ADAL" clId="{2E6064C4-B227-4538-8864-070482814367}" dt="2023-05-10T16:51:31.135" v="473" actId="47"/>
        <pc:sldMkLst>
          <pc:docMk/>
          <pc:sldMk cId="620938289" sldId="637"/>
        </pc:sldMkLst>
        <pc:spChg chg="mod">
          <ac:chgData name="Mubina Asaria" userId="29605698-f7e7-4ed2-ae96-05f5c5209fa8" providerId="ADAL" clId="{2E6064C4-B227-4538-8864-070482814367}" dt="2023-05-10T13:06:25.779" v="21" actId="20577"/>
          <ac:spMkLst>
            <pc:docMk/>
            <pc:sldMk cId="620938289" sldId="637"/>
            <ac:spMk id="30" creationId="{C94C4042-0EE4-449C-8668-09947E58C658}"/>
          </ac:spMkLst>
        </pc:spChg>
      </pc:sldChg>
      <pc:sldChg chg="modSp mod">
        <pc:chgData name="Mubina Asaria" userId="29605698-f7e7-4ed2-ae96-05f5c5209fa8" providerId="ADAL" clId="{2E6064C4-B227-4538-8864-070482814367}" dt="2023-05-24T16:38:25.166" v="2367" actId="20577"/>
        <pc:sldMkLst>
          <pc:docMk/>
          <pc:sldMk cId="3540202578" sldId="638"/>
        </pc:sldMkLst>
        <pc:spChg chg="mod">
          <ac:chgData name="Mubina Asaria" userId="29605698-f7e7-4ed2-ae96-05f5c5209fa8" providerId="ADAL" clId="{2E6064C4-B227-4538-8864-070482814367}" dt="2023-05-24T16:38:25.166" v="2367" actId="20577"/>
          <ac:spMkLst>
            <pc:docMk/>
            <pc:sldMk cId="3540202578" sldId="638"/>
            <ac:spMk id="3" creationId="{8C4985EE-8D2F-464A-8756-C0CFB0703A84}"/>
          </ac:spMkLst>
        </pc:spChg>
      </pc:sldChg>
      <pc:sldChg chg="delSp modSp add del mod modNotesTx">
        <pc:chgData name="Mubina Asaria" userId="29605698-f7e7-4ed2-ae96-05f5c5209fa8" providerId="ADAL" clId="{2E6064C4-B227-4538-8864-070482814367}" dt="2023-05-10T16:48:46.058" v="466" actId="47"/>
        <pc:sldMkLst>
          <pc:docMk/>
          <pc:sldMk cId="3475387648" sldId="639"/>
        </pc:sldMkLst>
        <pc:spChg chg="del mod">
          <ac:chgData name="Mubina Asaria" userId="29605698-f7e7-4ed2-ae96-05f5c5209fa8" providerId="ADAL" clId="{2E6064C4-B227-4538-8864-070482814367}" dt="2023-05-10T15:41:54.012" v="296"/>
          <ac:spMkLst>
            <pc:docMk/>
            <pc:sldMk cId="3475387648" sldId="639"/>
            <ac:spMk id="2" creationId="{41798443-7EB3-4698-9C45-EA843368FDE3}"/>
          </ac:spMkLst>
        </pc:spChg>
      </pc:sldChg>
      <pc:sldChg chg="addSp delSp modSp add del mod modNotesTx">
        <pc:chgData name="Mubina Asaria" userId="29605698-f7e7-4ed2-ae96-05f5c5209fa8" providerId="ADAL" clId="{2E6064C4-B227-4538-8864-070482814367}" dt="2023-05-24T16:28:27.231" v="2223" actId="47"/>
        <pc:sldMkLst>
          <pc:docMk/>
          <pc:sldMk cId="2217402002" sldId="640"/>
        </pc:sldMkLst>
        <pc:spChg chg="del mod">
          <ac:chgData name="Mubina Asaria" userId="29605698-f7e7-4ed2-ae96-05f5c5209fa8" providerId="ADAL" clId="{2E6064C4-B227-4538-8864-070482814367}" dt="2023-05-19T14:37:50.265" v="603" actId="478"/>
          <ac:spMkLst>
            <pc:docMk/>
            <pc:sldMk cId="2217402002" sldId="640"/>
            <ac:spMk id="4" creationId="{388074F7-9091-4083-A2E2-10067606E813}"/>
          </ac:spMkLst>
        </pc:spChg>
        <pc:spChg chg="mod">
          <ac:chgData name="Mubina Asaria" userId="29605698-f7e7-4ed2-ae96-05f5c5209fa8" providerId="ADAL" clId="{2E6064C4-B227-4538-8864-070482814367}" dt="2023-05-10T13:45:32.022" v="69" actId="13926"/>
          <ac:spMkLst>
            <pc:docMk/>
            <pc:sldMk cId="2217402002" sldId="640"/>
            <ac:spMk id="6" creationId="{194C1BD7-FF25-4C12-86BF-C0C40ECA0B16}"/>
          </ac:spMkLst>
        </pc:spChg>
        <pc:spChg chg="del mod">
          <ac:chgData name="Mubina Asaria" userId="29605698-f7e7-4ed2-ae96-05f5c5209fa8" providerId="ADAL" clId="{2E6064C4-B227-4538-8864-070482814367}" dt="2023-05-19T14:55:35.270" v="780" actId="478"/>
          <ac:spMkLst>
            <pc:docMk/>
            <pc:sldMk cId="2217402002" sldId="640"/>
            <ac:spMk id="7" creationId="{39968CD0-1EA3-43D1-835E-7D93AC917379}"/>
          </ac:spMkLst>
        </pc:spChg>
        <pc:spChg chg="del mod">
          <ac:chgData name="Mubina Asaria" userId="29605698-f7e7-4ed2-ae96-05f5c5209fa8" providerId="ADAL" clId="{2E6064C4-B227-4538-8864-070482814367}" dt="2023-05-19T14:37:52.986" v="604" actId="478"/>
          <ac:spMkLst>
            <pc:docMk/>
            <pc:sldMk cId="2217402002" sldId="640"/>
            <ac:spMk id="8" creationId="{663A834E-7E43-45E2-98A8-9AECC3666165}"/>
          </ac:spMkLst>
        </pc:spChg>
        <pc:spChg chg="add mod">
          <ac:chgData name="Mubina Asaria" userId="29605698-f7e7-4ed2-ae96-05f5c5209fa8" providerId="ADAL" clId="{2E6064C4-B227-4538-8864-070482814367}" dt="2023-05-19T14:55:45.459" v="782" actId="207"/>
          <ac:spMkLst>
            <pc:docMk/>
            <pc:sldMk cId="2217402002" sldId="640"/>
            <ac:spMk id="11" creationId="{C70960D5-4732-B599-3ADF-2CC68F540699}"/>
          </ac:spMkLst>
        </pc:spChg>
        <pc:graphicFrameChg chg="add mod modGraphic">
          <ac:chgData name="Mubina Asaria" userId="29605698-f7e7-4ed2-ae96-05f5c5209fa8" providerId="ADAL" clId="{2E6064C4-B227-4538-8864-070482814367}" dt="2023-05-19T14:56:47.085" v="822" actId="20577"/>
          <ac:graphicFrameMkLst>
            <pc:docMk/>
            <pc:sldMk cId="2217402002" sldId="640"/>
            <ac:graphicFrameMk id="2" creationId="{EA521933-D0C1-607B-F90A-3C67E37E0AAC}"/>
          </ac:graphicFrameMkLst>
        </pc:graphicFrameChg>
        <pc:picChg chg="add del mod">
          <ac:chgData name="Mubina Asaria" userId="29605698-f7e7-4ed2-ae96-05f5c5209fa8" providerId="ADAL" clId="{2E6064C4-B227-4538-8864-070482814367}" dt="2023-05-19T14:37:47.115" v="602" actId="478"/>
          <ac:picMkLst>
            <pc:docMk/>
            <pc:sldMk cId="2217402002" sldId="640"/>
            <ac:picMk id="3" creationId="{4704491C-6CC5-61AE-D1C8-F934F3AD83F9}"/>
          </ac:picMkLst>
        </pc:picChg>
        <pc:picChg chg="del">
          <ac:chgData name="Mubina Asaria" userId="29605698-f7e7-4ed2-ae96-05f5c5209fa8" providerId="ADAL" clId="{2E6064C4-B227-4538-8864-070482814367}" dt="2023-05-10T13:44:58.709" v="60" actId="478"/>
          <ac:picMkLst>
            <pc:docMk/>
            <pc:sldMk cId="2217402002" sldId="640"/>
            <ac:picMk id="5" creationId="{BD7E6012-0CD8-4CD5-A244-925D6312D017}"/>
          </ac:picMkLst>
        </pc:picChg>
        <pc:picChg chg="del">
          <ac:chgData name="Mubina Asaria" userId="29605698-f7e7-4ed2-ae96-05f5c5209fa8" providerId="ADAL" clId="{2E6064C4-B227-4538-8864-070482814367}" dt="2023-05-10T13:45:03.924" v="61" actId="478"/>
          <ac:picMkLst>
            <pc:docMk/>
            <pc:sldMk cId="2217402002" sldId="640"/>
            <ac:picMk id="9" creationId="{B5CD9958-830B-4410-A86D-8A6F2CEB21AC}"/>
          </ac:picMkLst>
        </pc:picChg>
      </pc:sldChg>
      <pc:sldChg chg="addSp delSp modSp add mod modNotesTx">
        <pc:chgData name="Mubina Asaria" userId="29605698-f7e7-4ed2-ae96-05f5c5209fa8" providerId="ADAL" clId="{2E6064C4-B227-4538-8864-070482814367}" dt="2023-05-24T14:14:32.552" v="1629" actId="113"/>
        <pc:sldMkLst>
          <pc:docMk/>
          <pc:sldMk cId="2293015205" sldId="641"/>
        </pc:sldMkLst>
        <pc:spChg chg="del">
          <ac:chgData name="Mubina Asaria" userId="29605698-f7e7-4ed2-ae96-05f5c5209fa8" providerId="ADAL" clId="{2E6064C4-B227-4538-8864-070482814367}" dt="2023-05-10T15:00:25.594" v="146" actId="478"/>
          <ac:spMkLst>
            <pc:docMk/>
            <pc:sldMk cId="2293015205" sldId="641"/>
            <ac:spMk id="4" creationId="{388074F7-9091-4083-A2E2-10067606E813}"/>
          </ac:spMkLst>
        </pc:spChg>
        <pc:spChg chg="del mod">
          <ac:chgData name="Mubina Asaria" userId="29605698-f7e7-4ed2-ae96-05f5c5209fa8" providerId="ADAL" clId="{2E6064C4-B227-4538-8864-070482814367}" dt="2023-05-19T15:00:22.004" v="827" actId="478"/>
          <ac:spMkLst>
            <pc:docMk/>
            <pc:sldMk cId="2293015205" sldId="641"/>
            <ac:spMk id="7" creationId="{39968CD0-1EA3-43D1-835E-7D93AC917379}"/>
          </ac:spMkLst>
        </pc:spChg>
        <pc:spChg chg="del">
          <ac:chgData name="Mubina Asaria" userId="29605698-f7e7-4ed2-ae96-05f5c5209fa8" providerId="ADAL" clId="{2E6064C4-B227-4538-8864-070482814367}" dt="2023-05-10T15:00:38.869" v="148" actId="478"/>
          <ac:spMkLst>
            <pc:docMk/>
            <pc:sldMk cId="2293015205" sldId="641"/>
            <ac:spMk id="8" creationId="{663A834E-7E43-45E2-98A8-9AECC3666165}"/>
          </ac:spMkLst>
        </pc:spChg>
        <pc:spChg chg="del">
          <ac:chgData name="Mubina Asaria" userId="29605698-f7e7-4ed2-ae96-05f5c5209fa8" providerId="ADAL" clId="{2E6064C4-B227-4538-8864-070482814367}" dt="2023-05-10T15:00:33.322" v="147" actId="478"/>
          <ac:spMkLst>
            <pc:docMk/>
            <pc:sldMk cId="2293015205" sldId="641"/>
            <ac:spMk id="11" creationId="{C70960D5-4732-B599-3ADF-2CC68F540699}"/>
          </ac:spMkLst>
        </pc:spChg>
        <pc:spChg chg="add mod">
          <ac:chgData name="Mubina Asaria" userId="29605698-f7e7-4ed2-ae96-05f5c5209fa8" providerId="ADAL" clId="{2E6064C4-B227-4538-8864-070482814367}" dt="2023-05-24T14:14:32.552" v="1629" actId="113"/>
          <ac:spMkLst>
            <pc:docMk/>
            <pc:sldMk cId="2293015205" sldId="641"/>
            <ac:spMk id="13" creationId="{0AF672D6-7708-7B16-2503-668E55A1163F}"/>
          </ac:spMkLst>
        </pc:spChg>
        <pc:picChg chg="del">
          <ac:chgData name="Mubina Asaria" userId="29605698-f7e7-4ed2-ae96-05f5c5209fa8" providerId="ADAL" clId="{2E6064C4-B227-4538-8864-070482814367}" dt="2023-05-10T15:00:16.595" v="145" actId="478"/>
          <ac:picMkLst>
            <pc:docMk/>
            <pc:sldMk cId="2293015205" sldId="641"/>
            <ac:picMk id="3" creationId="{4704491C-6CC5-61AE-D1C8-F934F3AD83F9}"/>
          </ac:picMkLst>
        </pc:picChg>
        <pc:picChg chg="add mod">
          <ac:chgData name="Mubina Asaria" userId="29605698-f7e7-4ed2-ae96-05f5c5209fa8" providerId="ADAL" clId="{2E6064C4-B227-4538-8864-070482814367}" dt="2023-05-10T15:03:18.445" v="163" actId="1076"/>
          <ac:picMkLst>
            <pc:docMk/>
            <pc:sldMk cId="2293015205" sldId="641"/>
            <ac:picMk id="5" creationId="{2EA0CC9A-1F26-74CC-DC37-B7D2A8D5DBF0}"/>
          </ac:picMkLst>
        </pc:picChg>
        <pc:picChg chg="add mod">
          <ac:chgData name="Mubina Asaria" userId="29605698-f7e7-4ed2-ae96-05f5c5209fa8" providerId="ADAL" clId="{2E6064C4-B227-4538-8864-070482814367}" dt="2023-05-10T15:03:23.387" v="164" actId="1076"/>
          <ac:picMkLst>
            <pc:docMk/>
            <pc:sldMk cId="2293015205" sldId="641"/>
            <ac:picMk id="10" creationId="{7F92532E-0699-414B-F74E-104C03A12B79}"/>
          </ac:picMkLst>
        </pc:picChg>
      </pc:sldChg>
      <pc:sldChg chg="addSp delSp modSp add mod modNotesTx">
        <pc:chgData name="Mubina Asaria" userId="29605698-f7e7-4ed2-ae96-05f5c5209fa8" providerId="ADAL" clId="{2E6064C4-B227-4538-8864-070482814367}" dt="2023-05-24T14:09:36.091" v="1587" actId="20577"/>
        <pc:sldMkLst>
          <pc:docMk/>
          <pc:sldMk cId="2610358558" sldId="642"/>
        </pc:sldMkLst>
        <pc:spChg chg="mod">
          <ac:chgData name="Mubina Asaria" userId="29605698-f7e7-4ed2-ae96-05f5c5209fa8" providerId="ADAL" clId="{2E6064C4-B227-4538-8864-070482814367}" dt="2023-05-24T14:01:02.825" v="1505" actId="1076"/>
          <ac:spMkLst>
            <pc:docMk/>
            <pc:sldMk cId="2610358558" sldId="642"/>
            <ac:spMk id="2" creationId="{41798443-7EB3-4698-9C45-EA843368FDE3}"/>
          </ac:spMkLst>
        </pc:spChg>
        <pc:spChg chg="add del mod">
          <ac:chgData name="Mubina Asaria" userId="29605698-f7e7-4ed2-ae96-05f5c5209fa8" providerId="ADAL" clId="{2E6064C4-B227-4538-8864-070482814367}" dt="2023-05-24T14:03:56.519" v="1544" actId="478"/>
          <ac:spMkLst>
            <pc:docMk/>
            <pc:sldMk cId="2610358558" sldId="642"/>
            <ac:spMk id="3" creationId="{7FC61EE6-B2EC-106E-DC04-31FFABA99745}"/>
          </ac:spMkLst>
        </pc:spChg>
        <pc:spChg chg="add del mod">
          <ac:chgData name="Mubina Asaria" userId="29605698-f7e7-4ed2-ae96-05f5c5209fa8" providerId="ADAL" clId="{2E6064C4-B227-4538-8864-070482814367}" dt="2023-05-24T14:05:12.848" v="1550" actId="478"/>
          <ac:spMkLst>
            <pc:docMk/>
            <pc:sldMk cId="2610358558" sldId="642"/>
            <ac:spMk id="4" creationId="{E790F6F4-6DC6-8099-B411-F2998B49F70F}"/>
          </ac:spMkLst>
        </pc:spChg>
        <pc:spChg chg="mod">
          <ac:chgData name="Mubina Asaria" userId="29605698-f7e7-4ed2-ae96-05f5c5209fa8" providerId="ADAL" clId="{2E6064C4-B227-4538-8864-070482814367}" dt="2023-05-10T15:40:19.082" v="292" actId="13926"/>
          <ac:spMkLst>
            <pc:docMk/>
            <pc:sldMk cId="2610358558" sldId="642"/>
            <ac:spMk id="6" creationId="{592CA09E-1428-472C-8398-ED3461684290}"/>
          </ac:spMkLst>
        </pc:spChg>
        <pc:spChg chg="add del mod">
          <ac:chgData name="Mubina Asaria" userId="29605698-f7e7-4ed2-ae96-05f5c5209fa8" providerId="ADAL" clId="{2E6064C4-B227-4538-8864-070482814367}" dt="2023-05-24T13:58:42.629" v="1480"/>
          <ac:spMkLst>
            <pc:docMk/>
            <pc:sldMk cId="2610358558" sldId="642"/>
            <ac:spMk id="7" creationId="{310D84A9-C257-9642-9CAB-02B31A77BEE7}"/>
          </ac:spMkLst>
        </pc:spChg>
        <pc:spChg chg="add mod">
          <ac:chgData name="Mubina Asaria" userId="29605698-f7e7-4ed2-ae96-05f5c5209fa8" providerId="ADAL" clId="{2E6064C4-B227-4538-8864-070482814367}" dt="2023-05-24T14:09:36.091" v="1587" actId="20577"/>
          <ac:spMkLst>
            <pc:docMk/>
            <pc:sldMk cId="2610358558" sldId="642"/>
            <ac:spMk id="8" creationId="{02B689CE-1417-3E6B-CBE9-259FCD3F39D8}"/>
          </ac:spMkLst>
        </pc:spChg>
        <pc:spChg chg="add mod">
          <ac:chgData name="Mubina Asaria" userId="29605698-f7e7-4ed2-ae96-05f5c5209fa8" providerId="ADAL" clId="{2E6064C4-B227-4538-8864-070482814367}" dt="2023-05-24T14:07:39.558" v="1574" actId="1076"/>
          <ac:spMkLst>
            <pc:docMk/>
            <pc:sldMk cId="2610358558" sldId="642"/>
            <ac:spMk id="9" creationId="{B7B0AC0F-D419-E1CE-A93D-A7464872BEB1}"/>
          </ac:spMkLst>
        </pc:spChg>
        <pc:spChg chg="add mod">
          <ac:chgData name="Mubina Asaria" userId="29605698-f7e7-4ed2-ae96-05f5c5209fa8" providerId="ADAL" clId="{2E6064C4-B227-4538-8864-070482814367}" dt="2023-05-24T14:08:23.356" v="1581" actId="207"/>
          <ac:spMkLst>
            <pc:docMk/>
            <pc:sldMk cId="2610358558" sldId="642"/>
            <ac:spMk id="10" creationId="{A48CEB6B-DD1A-9111-0AC2-279507229BD3}"/>
          </ac:spMkLst>
        </pc:spChg>
        <pc:picChg chg="del">
          <ac:chgData name="Mubina Asaria" userId="29605698-f7e7-4ed2-ae96-05f5c5209fa8" providerId="ADAL" clId="{2E6064C4-B227-4538-8864-070482814367}" dt="2023-05-10T15:29:43.312" v="256" actId="478"/>
          <ac:picMkLst>
            <pc:docMk/>
            <pc:sldMk cId="2610358558" sldId="642"/>
            <ac:picMk id="4" creationId="{00B3A5C8-198B-A786-4BFF-A52202A8D54C}"/>
          </ac:picMkLst>
        </pc:picChg>
        <pc:picChg chg="add mod">
          <ac:chgData name="Mubina Asaria" userId="29605698-f7e7-4ed2-ae96-05f5c5209fa8" providerId="ADAL" clId="{2E6064C4-B227-4538-8864-070482814367}" dt="2023-05-24T14:06:48.289" v="1567" actId="1076"/>
          <ac:picMkLst>
            <pc:docMk/>
            <pc:sldMk cId="2610358558" sldId="642"/>
            <ac:picMk id="5" creationId="{155999ED-4299-B898-8226-8F8A773FC449}"/>
          </ac:picMkLst>
        </pc:picChg>
      </pc:sldChg>
      <pc:sldChg chg="addSp delSp modSp add mod modNotesTx">
        <pc:chgData name="Mubina Asaria" userId="29605698-f7e7-4ed2-ae96-05f5c5209fa8" providerId="ADAL" clId="{2E6064C4-B227-4538-8864-070482814367}" dt="2023-05-19T14:36:29.179" v="600" actId="1076"/>
        <pc:sldMkLst>
          <pc:docMk/>
          <pc:sldMk cId="2036673900" sldId="643"/>
        </pc:sldMkLst>
        <pc:spChg chg="mod">
          <ac:chgData name="Mubina Asaria" userId="29605698-f7e7-4ed2-ae96-05f5c5209fa8" providerId="ADAL" clId="{2E6064C4-B227-4538-8864-070482814367}" dt="2023-05-19T14:32:04.848" v="587" actId="1076"/>
          <ac:spMkLst>
            <pc:docMk/>
            <pc:sldMk cId="2036673900" sldId="643"/>
            <ac:spMk id="4" creationId="{388074F7-9091-4083-A2E2-10067606E813}"/>
          </ac:spMkLst>
        </pc:spChg>
        <pc:spChg chg="mod">
          <ac:chgData name="Mubina Asaria" userId="29605698-f7e7-4ed2-ae96-05f5c5209fa8" providerId="ADAL" clId="{2E6064C4-B227-4538-8864-070482814367}" dt="2023-05-19T14:36:29.179" v="600" actId="1076"/>
          <ac:spMkLst>
            <pc:docMk/>
            <pc:sldMk cId="2036673900" sldId="643"/>
            <ac:spMk id="7" creationId="{39968CD0-1EA3-43D1-835E-7D93AC917379}"/>
          </ac:spMkLst>
        </pc:spChg>
        <pc:spChg chg="del">
          <ac:chgData name="Mubina Asaria" userId="29605698-f7e7-4ed2-ae96-05f5c5209fa8" providerId="ADAL" clId="{2E6064C4-B227-4538-8864-070482814367}" dt="2023-05-19T14:31:44.577" v="573" actId="478"/>
          <ac:spMkLst>
            <pc:docMk/>
            <pc:sldMk cId="2036673900" sldId="643"/>
            <ac:spMk id="8" creationId="{663A834E-7E43-45E2-98A8-9AECC3666165}"/>
          </ac:spMkLst>
        </pc:spChg>
        <pc:spChg chg="add mod">
          <ac:chgData name="Mubina Asaria" userId="29605698-f7e7-4ed2-ae96-05f5c5209fa8" providerId="ADAL" clId="{2E6064C4-B227-4538-8864-070482814367}" dt="2023-05-19T14:35:32.262" v="597" actId="1076"/>
          <ac:spMkLst>
            <pc:docMk/>
            <pc:sldMk cId="2036673900" sldId="643"/>
            <ac:spMk id="10" creationId="{FEDE89AF-611D-4A14-9957-5858CAB2A4B6}"/>
          </ac:spMkLst>
        </pc:spChg>
        <pc:picChg chg="del">
          <ac:chgData name="Mubina Asaria" userId="29605698-f7e7-4ed2-ae96-05f5c5209fa8" providerId="ADAL" clId="{2E6064C4-B227-4538-8864-070482814367}" dt="2023-05-10T16:34:20.748" v="403" actId="478"/>
          <ac:picMkLst>
            <pc:docMk/>
            <pc:sldMk cId="2036673900" sldId="643"/>
            <ac:picMk id="3" creationId="{0030B82B-6D6D-CBEF-5047-352373E68935}"/>
          </ac:picMkLst>
        </pc:picChg>
        <pc:picChg chg="add mod">
          <ac:chgData name="Mubina Asaria" userId="29605698-f7e7-4ed2-ae96-05f5c5209fa8" providerId="ADAL" clId="{2E6064C4-B227-4538-8864-070482814367}" dt="2023-05-19T14:35:21.050" v="596" actId="1076"/>
          <ac:picMkLst>
            <pc:docMk/>
            <pc:sldMk cId="2036673900" sldId="643"/>
            <ac:picMk id="5" creationId="{581D2210-C5FD-F677-8E43-8EF07204C80A}"/>
          </ac:picMkLst>
        </pc:picChg>
        <pc:picChg chg="del">
          <ac:chgData name="Mubina Asaria" userId="29605698-f7e7-4ed2-ae96-05f5c5209fa8" providerId="ADAL" clId="{2E6064C4-B227-4538-8864-070482814367}" dt="2023-05-10T16:34:23.404" v="404" actId="478"/>
          <ac:picMkLst>
            <pc:docMk/>
            <pc:sldMk cId="2036673900" sldId="643"/>
            <ac:picMk id="11" creationId="{506F1E95-4952-9DA9-8A73-91381F5088E1}"/>
          </ac:picMkLst>
        </pc:picChg>
      </pc:sldChg>
      <pc:sldChg chg="addSp delSp modSp add mod modNotesTx">
        <pc:chgData name="Mubina Asaria" userId="29605698-f7e7-4ed2-ae96-05f5c5209fa8" providerId="ADAL" clId="{2E6064C4-B227-4538-8864-070482814367}" dt="2023-05-22T12:55:13.675" v="1368"/>
        <pc:sldMkLst>
          <pc:docMk/>
          <pc:sldMk cId="1571201080" sldId="644"/>
        </pc:sldMkLst>
        <pc:spChg chg="mod">
          <ac:chgData name="Mubina Asaria" userId="29605698-f7e7-4ed2-ae96-05f5c5209fa8" providerId="ADAL" clId="{2E6064C4-B227-4538-8864-070482814367}" dt="2023-05-19T14:23:21.401" v="511" actId="6549"/>
          <ac:spMkLst>
            <pc:docMk/>
            <pc:sldMk cId="1571201080" sldId="644"/>
            <ac:spMk id="2" creationId="{C3602D2F-5FB5-44A5-A787-4DEBD7FC7BE6}"/>
          </ac:spMkLst>
        </pc:spChg>
        <pc:spChg chg="del">
          <ac:chgData name="Mubina Asaria" userId="29605698-f7e7-4ed2-ae96-05f5c5209fa8" providerId="ADAL" clId="{2E6064C4-B227-4538-8864-070482814367}" dt="2023-05-19T14:23:05.102" v="508" actId="478"/>
          <ac:spMkLst>
            <pc:docMk/>
            <pc:sldMk cId="1571201080" sldId="644"/>
            <ac:spMk id="8" creationId="{3A7E039E-69CB-23A9-DE6E-1EC96E010C52}"/>
          </ac:spMkLst>
        </pc:spChg>
        <pc:picChg chg="add mod">
          <ac:chgData name="Mubina Asaria" userId="29605698-f7e7-4ed2-ae96-05f5c5209fa8" providerId="ADAL" clId="{2E6064C4-B227-4538-8864-070482814367}" dt="2023-05-19T14:25:07.978" v="515" actId="1076"/>
          <ac:picMkLst>
            <pc:docMk/>
            <pc:sldMk cId="1571201080" sldId="644"/>
            <ac:picMk id="4" creationId="{F450DEFB-6A38-2114-E57D-BB4571FB27D1}"/>
          </ac:picMkLst>
        </pc:picChg>
        <pc:picChg chg="add mod">
          <ac:chgData name="Mubina Asaria" userId="29605698-f7e7-4ed2-ae96-05f5c5209fa8" providerId="ADAL" clId="{2E6064C4-B227-4538-8864-070482814367}" dt="2023-05-19T14:25:04.145" v="514" actId="1076"/>
          <ac:picMkLst>
            <pc:docMk/>
            <pc:sldMk cId="1571201080" sldId="644"/>
            <ac:picMk id="7" creationId="{CFC3DDA0-9E33-9041-3955-A4293CF2E7FE}"/>
          </ac:picMkLst>
        </pc:picChg>
        <pc:picChg chg="del">
          <ac:chgData name="Mubina Asaria" userId="29605698-f7e7-4ed2-ae96-05f5c5209fa8" providerId="ADAL" clId="{2E6064C4-B227-4538-8864-070482814367}" dt="2023-05-19T14:23:01.010" v="507" actId="478"/>
          <ac:picMkLst>
            <pc:docMk/>
            <pc:sldMk cId="1571201080" sldId="644"/>
            <ac:picMk id="12" creationId="{8AF04627-790A-95D8-EC89-F823FC29DED7}"/>
          </ac:picMkLst>
        </pc:picChg>
      </pc:sldChg>
      <pc:sldChg chg="delSp modSp add mod">
        <pc:chgData name="Mubina Asaria" userId="29605698-f7e7-4ed2-ae96-05f5c5209fa8" providerId="ADAL" clId="{2E6064C4-B227-4538-8864-070482814367}" dt="2023-05-22T09:32:04.714" v="849" actId="732"/>
        <pc:sldMkLst>
          <pc:docMk/>
          <pc:sldMk cId="3046773133" sldId="645"/>
        </pc:sldMkLst>
        <pc:spChg chg="del">
          <ac:chgData name="Mubina Asaria" userId="29605698-f7e7-4ed2-ae96-05f5c5209fa8" providerId="ADAL" clId="{2E6064C4-B227-4538-8864-070482814367}" dt="2023-05-19T14:57:13.454" v="823" actId="478"/>
          <ac:spMkLst>
            <pc:docMk/>
            <pc:sldMk cId="3046773133" sldId="645"/>
            <ac:spMk id="4" creationId="{388074F7-9091-4083-A2E2-10067606E813}"/>
          </ac:spMkLst>
        </pc:spChg>
        <pc:spChg chg="del">
          <ac:chgData name="Mubina Asaria" userId="29605698-f7e7-4ed2-ae96-05f5c5209fa8" providerId="ADAL" clId="{2E6064C4-B227-4538-8864-070482814367}" dt="2023-05-22T09:31:00.857" v="839" actId="478"/>
          <ac:spMkLst>
            <pc:docMk/>
            <pc:sldMk cId="3046773133" sldId="645"/>
            <ac:spMk id="7" creationId="{39968CD0-1EA3-43D1-835E-7D93AC917379}"/>
          </ac:spMkLst>
        </pc:spChg>
        <pc:spChg chg="del">
          <ac:chgData name="Mubina Asaria" userId="29605698-f7e7-4ed2-ae96-05f5c5209fa8" providerId="ADAL" clId="{2E6064C4-B227-4538-8864-070482814367}" dt="2023-05-19T14:57:16.696" v="824" actId="478"/>
          <ac:spMkLst>
            <pc:docMk/>
            <pc:sldMk cId="3046773133" sldId="645"/>
            <ac:spMk id="8" creationId="{663A834E-7E43-45E2-98A8-9AECC3666165}"/>
          </ac:spMkLst>
        </pc:spChg>
        <pc:spChg chg="mod">
          <ac:chgData name="Mubina Asaria" userId="29605698-f7e7-4ed2-ae96-05f5c5209fa8" providerId="ADAL" clId="{2E6064C4-B227-4538-8864-070482814367}" dt="2023-05-22T09:31:49.316" v="847" actId="1076"/>
          <ac:spMkLst>
            <pc:docMk/>
            <pc:sldMk cId="3046773133" sldId="645"/>
            <ac:spMk id="11" creationId="{C70960D5-4732-B599-3ADF-2CC68F540699}"/>
          </ac:spMkLst>
        </pc:spChg>
        <pc:picChg chg="mod modCrop">
          <ac:chgData name="Mubina Asaria" userId="29605698-f7e7-4ed2-ae96-05f5c5209fa8" providerId="ADAL" clId="{2E6064C4-B227-4538-8864-070482814367}" dt="2023-05-22T09:32:04.714" v="849" actId="732"/>
          <ac:picMkLst>
            <pc:docMk/>
            <pc:sldMk cId="3046773133" sldId="645"/>
            <ac:picMk id="3" creationId="{4704491C-6CC5-61AE-D1C8-F934F3AD83F9}"/>
          </ac:picMkLst>
        </pc:picChg>
      </pc:sldChg>
      <pc:sldChg chg="addSp delSp modSp add mod">
        <pc:chgData name="Mubina Asaria" userId="29605698-f7e7-4ed2-ae96-05f5c5209fa8" providerId="ADAL" clId="{2E6064C4-B227-4538-8864-070482814367}" dt="2023-05-19T14:52:45.858" v="776" actId="1076"/>
        <pc:sldMkLst>
          <pc:docMk/>
          <pc:sldMk cId="2336503183" sldId="646"/>
        </pc:sldMkLst>
        <pc:spChg chg="mod">
          <ac:chgData name="Mubina Asaria" userId="29605698-f7e7-4ed2-ae96-05f5c5209fa8" providerId="ADAL" clId="{2E6064C4-B227-4538-8864-070482814367}" dt="2023-05-19T14:48:54.204" v="748" actId="1076"/>
          <ac:spMkLst>
            <pc:docMk/>
            <pc:sldMk cId="2336503183" sldId="646"/>
            <ac:spMk id="7" creationId="{39968CD0-1EA3-43D1-835E-7D93AC917379}"/>
          </ac:spMkLst>
        </pc:spChg>
        <pc:spChg chg="del mod">
          <ac:chgData name="Mubina Asaria" userId="29605698-f7e7-4ed2-ae96-05f5c5209fa8" providerId="ADAL" clId="{2E6064C4-B227-4538-8864-070482814367}" dt="2023-05-19T14:47:28.503" v="740" actId="478"/>
          <ac:spMkLst>
            <pc:docMk/>
            <pc:sldMk cId="2336503183" sldId="646"/>
            <ac:spMk id="11" creationId="{C70960D5-4732-B599-3ADF-2CC68F540699}"/>
          </ac:spMkLst>
        </pc:spChg>
        <pc:graphicFrameChg chg="del">
          <ac:chgData name="Mubina Asaria" userId="29605698-f7e7-4ed2-ae96-05f5c5209fa8" providerId="ADAL" clId="{2E6064C4-B227-4538-8864-070482814367}" dt="2023-05-19T14:47:10.288" v="736" actId="478"/>
          <ac:graphicFrameMkLst>
            <pc:docMk/>
            <pc:sldMk cId="2336503183" sldId="646"/>
            <ac:graphicFrameMk id="2" creationId="{EA521933-D0C1-607B-F90A-3C67E37E0AAC}"/>
          </ac:graphicFrameMkLst>
        </pc:graphicFrameChg>
        <pc:picChg chg="add mod modCrop">
          <ac:chgData name="Mubina Asaria" userId="29605698-f7e7-4ed2-ae96-05f5c5209fa8" providerId="ADAL" clId="{2E6064C4-B227-4538-8864-070482814367}" dt="2023-05-19T14:51:13.032" v="759" actId="732"/>
          <ac:picMkLst>
            <pc:docMk/>
            <pc:sldMk cId="2336503183" sldId="646"/>
            <ac:picMk id="4" creationId="{9E17472A-97C7-3F53-F937-30874D0ED542}"/>
          </ac:picMkLst>
        </pc:picChg>
        <pc:picChg chg="add mod">
          <ac:chgData name="Mubina Asaria" userId="29605698-f7e7-4ed2-ae96-05f5c5209fa8" providerId="ADAL" clId="{2E6064C4-B227-4538-8864-070482814367}" dt="2023-05-19T14:52:45.858" v="776" actId="1076"/>
          <ac:picMkLst>
            <pc:docMk/>
            <pc:sldMk cId="2336503183" sldId="646"/>
            <ac:picMk id="8" creationId="{3712BDD7-5DBB-17E5-4AF5-6228AEA3C394}"/>
          </ac:picMkLst>
        </pc:picChg>
        <pc:picChg chg="add mod">
          <ac:chgData name="Mubina Asaria" userId="29605698-f7e7-4ed2-ae96-05f5c5209fa8" providerId="ADAL" clId="{2E6064C4-B227-4538-8864-070482814367}" dt="2023-05-19T14:52:28.474" v="770" actId="688"/>
          <ac:picMkLst>
            <pc:docMk/>
            <pc:sldMk cId="2336503183" sldId="646"/>
            <ac:picMk id="10" creationId="{13AC3D80-F116-BC15-9ED4-F0FC9FAE92E6}"/>
          </ac:picMkLst>
        </pc:picChg>
        <pc:picChg chg="add mod">
          <ac:chgData name="Mubina Asaria" userId="29605698-f7e7-4ed2-ae96-05f5c5209fa8" providerId="ADAL" clId="{2E6064C4-B227-4538-8864-070482814367}" dt="2023-05-19T14:52:35.328" v="772" actId="688"/>
          <ac:picMkLst>
            <pc:docMk/>
            <pc:sldMk cId="2336503183" sldId="646"/>
            <ac:picMk id="13" creationId="{42932158-A43B-06FF-56D1-639C717C35A6}"/>
          </ac:picMkLst>
        </pc:picChg>
      </pc:sldChg>
      <pc:sldChg chg="addSp delSp modSp add mod modNotesTx">
        <pc:chgData name="Mubina Asaria" userId="29605698-f7e7-4ed2-ae96-05f5c5209fa8" providerId="ADAL" clId="{2E6064C4-B227-4538-8864-070482814367}" dt="2023-05-22T09:55:22.809" v="879" actId="113"/>
        <pc:sldMkLst>
          <pc:docMk/>
          <pc:sldMk cId="2516030327" sldId="647"/>
        </pc:sldMkLst>
        <pc:spChg chg="del">
          <ac:chgData name="Mubina Asaria" userId="29605698-f7e7-4ed2-ae96-05f5c5209fa8" providerId="ADAL" clId="{2E6064C4-B227-4538-8864-070482814367}" dt="2023-05-22T09:52:11.951" v="855" actId="478"/>
          <ac:spMkLst>
            <pc:docMk/>
            <pc:sldMk cId="2516030327" sldId="647"/>
            <ac:spMk id="2" creationId="{41798443-7EB3-4698-9C45-EA843368FDE3}"/>
          </ac:spMkLst>
        </pc:spChg>
        <pc:spChg chg="add mod">
          <ac:chgData name="Mubina Asaria" userId="29605698-f7e7-4ed2-ae96-05f5c5209fa8" providerId="ADAL" clId="{2E6064C4-B227-4538-8864-070482814367}" dt="2023-05-22T09:52:45.374" v="863" actId="14100"/>
          <ac:spMkLst>
            <pc:docMk/>
            <pc:sldMk cId="2516030327" sldId="647"/>
            <ac:spMk id="5" creationId="{297CD19C-B31D-4463-954E-D2D2A6911B82}"/>
          </ac:spMkLst>
        </pc:spChg>
        <pc:spChg chg="del">
          <ac:chgData name="Mubina Asaria" userId="29605698-f7e7-4ed2-ae96-05f5c5209fa8" providerId="ADAL" clId="{2E6064C4-B227-4538-8864-070482814367}" dt="2023-05-22T09:52:49.809" v="865" actId="478"/>
          <ac:spMkLst>
            <pc:docMk/>
            <pc:sldMk cId="2516030327" sldId="647"/>
            <ac:spMk id="8" creationId="{18E08B5F-C18F-4EDB-A30B-F2E576142D71}"/>
          </ac:spMkLst>
        </pc:spChg>
        <pc:spChg chg="mod">
          <ac:chgData name="Mubina Asaria" userId="29605698-f7e7-4ed2-ae96-05f5c5209fa8" providerId="ADAL" clId="{2E6064C4-B227-4538-8864-070482814367}" dt="2023-05-22T09:53:19.337" v="874" actId="13926"/>
          <ac:spMkLst>
            <pc:docMk/>
            <pc:sldMk cId="2516030327" sldId="647"/>
            <ac:spMk id="10" creationId="{8C0C8C53-366D-4AF8-9121-08C9910E0495}"/>
          </ac:spMkLst>
        </pc:spChg>
        <pc:picChg chg="add mod">
          <ac:chgData name="Mubina Asaria" userId="29605698-f7e7-4ed2-ae96-05f5c5209fa8" providerId="ADAL" clId="{2E6064C4-B227-4538-8864-070482814367}" dt="2023-05-22T09:52:58.251" v="867" actId="1076"/>
          <ac:picMkLst>
            <pc:docMk/>
            <pc:sldMk cId="2516030327" sldId="647"/>
            <ac:picMk id="3" creationId="{7F547A6A-D00B-BA5A-3DA3-6EF5C2796AF1}"/>
          </ac:picMkLst>
        </pc:picChg>
        <pc:picChg chg="del">
          <ac:chgData name="Mubina Asaria" userId="29605698-f7e7-4ed2-ae96-05f5c5209fa8" providerId="ADAL" clId="{2E6064C4-B227-4538-8864-070482814367}" dt="2023-05-22T09:52:04.712" v="854" actId="478"/>
          <ac:picMkLst>
            <pc:docMk/>
            <pc:sldMk cId="2516030327" sldId="647"/>
            <ac:picMk id="7" creationId="{4D451099-42BC-49D4-BC3E-355B75E87FB9}"/>
          </ac:picMkLst>
        </pc:picChg>
      </pc:sldChg>
      <pc:sldChg chg="addSp delSp modSp add mod modNotesTx">
        <pc:chgData name="Mubina Asaria" userId="29605698-f7e7-4ed2-ae96-05f5c5209fa8" providerId="ADAL" clId="{2E6064C4-B227-4538-8864-070482814367}" dt="2023-05-22T10:01:05.067" v="933" actId="20577"/>
        <pc:sldMkLst>
          <pc:docMk/>
          <pc:sldMk cId="1359738821" sldId="648"/>
        </pc:sldMkLst>
        <pc:spChg chg="mod">
          <ac:chgData name="Mubina Asaria" userId="29605698-f7e7-4ed2-ae96-05f5c5209fa8" providerId="ADAL" clId="{2E6064C4-B227-4538-8864-070482814367}" dt="2023-05-22T10:01:05.067" v="933" actId="20577"/>
          <ac:spMkLst>
            <pc:docMk/>
            <pc:sldMk cId="1359738821" sldId="648"/>
            <ac:spMk id="11" creationId="{C70960D5-4732-B599-3ADF-2CC68F540699}"/>
          </ac:spMkLst>
        </pc:spChg>
        <pc:picChg chg="del">
          <ac:chgData name="Mubina Asaria" userId="29605698-f7e7-4ed2-ae96-05f5c5209fa8" providerId="ADAL" clId="{2E6064C4-B227-4538-8864-070482814367}" dt="2023-05-22T09:59:40.911" v="888" actId="478"/>
          <ac:picMkLst>
            <pc:docMk/>
            <pc:sldMk cId="1359738821" sldId="648"/>
            <ac:picMk id="3" creationId="{4704491C-6CC5-61AE-D1C8-F934F3AD83F9}"/>
          </ac:picMkLst>
        </pc:picChg>
        <pc:picChg chg="add mod">
          <ac:chgData name="Mubina Asaria" userId="29605698-f7e7-4ed2-ae96-05f5c5209fa8" providerId="ADAL" clId="{2E6064C4-B227-4538-8864-070482814367}" dt="2023-05-22T09:59:45.865" v="890" actId="1076"/>
          <ac:picMkLst>
            <pc:docMk/>
            <pc:sldMk cId="1359738821" sldId="648"/>
            <ac:picMk id="4" creationId="{08A527AE-FAC4-D328-34EF-F05127976D16}"/>
          </ac:picMkLst>
        </pc:picChg>
      </pc:sldChg>
      <pc:sldChg chg="addSp delSp modSp add mod">
        <pc:chgData name="Mubina Asaria" userId="29605698-f7e7-4ed2-ae96-05f5c5209fa8" providerId="ADAL" clId="{2E6064C4-B227-4538-8864-070482814367}" dt="2023-05-24T16:37:13.550" v="2348" actId="12100"/>
        <pc:sldMkLst>
          <pc:docMk/>
          <pc:sldMk cId="1573729178" sldId="649"/>
        </pc:sldMkLst>
        <pc:spChg chg="add mod">
          <ac:chgData name="Mubina Asaria" userId="29605698-f7e7-4ed2-ae96-05f5c5209fa8" providerId="ADAL" clId="{2E6064C4-B227-4538-8864-070482814367}" dt="2023-05-24T16:08:18.405" v="1987" actId="20577"/>
          <ac:spMkLst>
            <pc:docMk/>
            <pc:sldMk cId="1573729178" sldId="649"/>
            <ac:spMk id="5" creationId="{C42D2087-C368-F87E-262F-DD7425960597}"/>
          </ac:spMkLst>
        </pc:spChg>
        <pc:spChg chg="del">
          <ac:chgData name="Mubina Asaria" userId="29605698-f7e7-4ed2-ae96-05f5c5209fa8" providerId="ADAL" clId="{2E6064C4-B227-4538-8864-070482814367}" dt="2023-05-24T15:58:39.590" v="1844" actId="478"/>
          <ac:spMkLst>
            <pc:docMk/>
            <pc:sldMk cId="1573729178" sldId="649"/>
            <ac:spMk id="11" creationId="{C70960D5-4732-B599-3ADF-2CC68F540699}"/>
          </ac:spMkLst>
        </pc:spChg>
        <pc:graphicFrameChg chg="del">
          <ac:chgData name="Mubina Asaria" userId="29605698-f7e7-4ed2-ae96-05f5c5209fa8" providerId="ADAL" clId="{2E6064C4-B227-4538-8864-070482814367}" dt="2023-05-24T15:52:52.966" v="1822" actId="478"/>
          <ac:graphicFrameMkLst>
            <pc:docMk/>
            <pc:sldMk cId="1573729178" sldId="649"/>
            <ac:graphicFrameMk id="2" creationId="{EA521933-D0C1-607B-F90A-3C67E37E0AAC}"/>
          </ac:graphicFrameMkLst>
        </pc:graphicFrameChg>
        <pc:graphicFrameChg chg="add del mod modGraphic">
          <ac:chgData name="Mubina Asaria" userId="29605698-f7e7-4ed2-ae96-05f5c5209fa8" providerId="ADAL" clId="{2E6064C4-B227-4538-8864-070482814367}" dt="2023-05-24T15:58:45.178" v="1845" actId="478"/>
          <ac:graphicFrameMkLst>
            <pc:docMk/>
            <pc:sldMk cId="1573729178" sldId="649"/>
            <ac:graphicFrameMk id="3" creationId="{39FFFFCF-0B78-C6B2-7B9B-0D061BAAE950}"/>
          </ac:graphicFrameMkLst>
        </pc:graphicFrameChg>
        <pc:graphicFrameChg chg="add mod modGraphic">
          <ac:chgData name="Mubina Asaria" userId="29605698-f7e7-4ed2-ae96-05f5c5209fa8" providerId="ADAL" clId="{2E6064C4-B227-4538-8864-070482814367}" dt="2023-05-24T16:37:13.550" v="2348" actId="12100"/>
          <ac:graphicFrameMkLst>
            <pc:docMk/>
            <pc:sldMk cId="1573729178" sldId="649"/>
            <ac:graphicFrameMk id="4" creationId="{DE0DBA15-8E9A-30E6-EF10-467CE1A21C6C}"/>
          </ac:graphicFrameMkLst>
        </pc:graphicFrameChg>
      </pc:sldChg>
      <pc:sldChg chg="add setBg">
        <pc:chgData name="Mubina Asaria" userId="29605698-f7e7-4ed2-ae96-05f5c5209fa8" providerId="ADAL" clId="{2E6064C4-B227-4538-8864-070482814367}" dt="2023-06-29T22:28:20.759" v="2368"/>
        <pc:sldMkLst>
          <pc:docMk/>
          <pc:sldMk cId="2085248880" sldId="650"/>
        </pc:sldMkLst>
      </pc:sldChg>
      <pc:sldChg chg="add">
        <pc:chgData name="Mubina Asaria" userId="29605698-f7e7-4ed2-ae96-05f5c5209fa8" providerId="ADAL" clId="{2E6064C4-B227-4538-8864-070482814367}" dt="2023-06-29T22:29:16.753" v="2370"/>
        <pc:sldMkLst>
          <pc:docMk/>
          <pc:sldMk cId="742269920" sldId="651"/>
        </pc:sldMkLst>
      </pc:sldChg>
      <pc:sldChg chg="add">
        <pc:chgData name="Mubina Asaria" userId="29605698-f7e7-4ed2-ae96-05f5c5209fa8" providerId="ADAL" clId="{2E6064C4-B227-4538-8864-070482814367}" dt="2023-06-29T22:30:02.386" v="2371"/>
        <pc:sldMkLst>
          <pc:docMk/>
          <pc:sldMk cId="4251801833" sldId="65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8AE66-1752-4F40-B85F-57C327A59CAE}" type="doc">
      <dgm:prSet loTypeId="urn:diagrams.loki3.com/BracketList" loCatId="list" qsTypeId="urn:microsoft.com/office/officeart/2005/8/quickstyle/simple1" qsCatId="simple" csTypeId="urn:microsoft.com/office/officeart/2005/8/colors/colorful5" csCatId="colorful" phldr="1"/>
      <dgm:spPr/>
      <dgm:t>
        <a:bodyPr/>
        <a:lstStyle/>
        <a:p>
          <a:endParaRPr lang="en-GB"/>
        </a:p>
      </dgm:t>
    </dgm:pt>
    <dgm:pt modelId="{224F4CCD-27BB-4281-972C-E1F559EFE9FA}">
      <dgm:prSet phldrT="[Text]"/>
      <dgm:spPr/>
      <dgm:t>
        <a:bodyPr/>
        <a:lstStyle/>
        <a:p>
          <a:r>
            <a:rPr lang="en-GB" b="1" dirty="0"/>
            <a:t>3-4</a:t>
          </a:r>
        </a:p>
      </dgm:t>
    </dgm:pt>
    <dgm:pt modelId="{2F6DA996-E271-4827-9D86-0B3EC7692759}" type="parTrans" cxnId="{7DA6D3FD-A2D5-4397-AE9D-625AEC142E4B}">
      <dgm:prSet/>
      <dgm:spPr/>
      <dgm:t>
        <a:bodyPr/>
        <a:lstStyle/>
        <a:p>
          <a:endParaRPr lang="en-GB"/>
        </a:p>
      </dgm:t>
    </dgm:pt>
    <dgm:pt modelId="{BFFC6ED8-0EB5-4945-9B0E-DC43E058BA6B}" type="sibTrans" cxnId="{7DA6D3FD-A2D5-4397-AE9D-625AEC142E4B}">
      <dgm:prSet/>
      <dgm:spPr/>
      <dgm:t>
        <a:bodyPr/>
        <a:lstStyle/>
        <a:p>
          <a:endParaRPr lang="en-GB"/>
        </a:p>
      </dgm:t>
    </dgm:pt>
    <dgm:pt modelId="{ABB2C9AA-44EC-4AF3-ACC0-56975D5A508A}">
      <dgm:prSet phldrT="[Text]"/>
      <dgm:spPr/>
      <dgm:t>
        <a:bodyPr/>
        <a:lstStyle/>
        <a:p>
          <a:pPr>
            <a:buFont typeface="Arial" panose="020B0604020202020204" pitchFamily="34" charset="0"/>
            <a:buChar char="•"/>
          </a:pPr>
          <a:r>
            <a:rPr lang="en-GB" dirty="0"/>
            <a:t>Two-thirds (65%) supervised by sitting beside and watching or helping</a:t>
          </a:r>
        </a:p>
      </dgm:t>
    </dgm:pt>
    <dgm:pt modelId="{341F5727-BECC-48FE-A047-C8FAC7323DF1}" type="parTrans" cxnId="{DCC97F62-104C-4229-8AAA-84B09E7FCED5}">
      <dgm:prSet/>
      <dgm:spPr/>
      <dgm:t>
        <a:bodyPr/>
        <a:lstStyle/>
        <a:p>
          <a:endParaRPr lang="en-GB"/>
        </a:p>
      </dgm:t>
    </dgm:pt>
    <dgm:pt modelId="{9B5B2F40-86D0-4841-AD2E-6F2CC8F6B9B4}" type="sibTrans" cxnId="{DCC97F62-104C-4229-8AAA-84B09E7FCED5}">
      <dgm:prSet/>
      <dgm:spPr/>
      <dgm:t>
        <a:bodyPr/>
        <a:lstStyle/>
        <a:p>
          <a:endParaRPr lang="en-GB"/>
        </a:p>
      </dgm:t>
    </dgm:pt>
    <dgm:pt modelId="{43CA84B2-0904-40B1-BA52-4A4DC08DE253}">
      <dgm:prSet phldrT="[Text]"/>
      <dgm:spPr/>
      <dgm:t>
        <a:bodyPr/>
        <a:lstStyle/>
        <a:p>
          <a:r>
            <a:rPr lang="en-GB" b="1" dirty="0"/>
            <a:t>5-7</a:t>
          </a:r>
        </a:p>
      </dgm:t>
    </dgm:pt>
    <dgm:pt modelId="{6EC8224C-334C-41CF-8F96-85BEF52DBB08}" type="parTrans" cxnId="{9DC3347D-84E9-4295-BB7F-3FBB73689B39}">
      <dgm:prSet/>
      <dgm:spPr/>
      <dgm:t>
        <a:bodyPr/>
        <a:lstStyle/>
        <a:p>
          <a:endParaRPr lang="en-GB"/>
        </a:p>
      </dgm:t>
    </dgm:pt>
    <dgm:pt modelId="{37E06C5F-D4EE-4D20-A133-B383C2284E67}" type="sibTrans" cxnId="{9DC3347D-84E9-4295-BB7F-3FBB73689B39}">
      <dgm:prSet/>
      <dgm:spPr/>
      <dgm:t>
        <a:bodyPr/>
        <a:lstStyle/>
        <a:p>
          <a:endParaRPr lang="en-GB"/>
        </a:p>
      </dgm:t>
    </dgm:pt>
    <dgm:pt modelId="{3604BD1E-7366-4176-BD46-3A40E1CD3BC6}">
      <dgm:prSet phldrT="[Text]"/>
      <dgm:spPr/>
      <dgm:t>
        <a:bodyPr/>
        <a:lstStyle/>
        <a:p>
          <a:pPr>
            <a:buClrTx/>
            <a:buSzTx/>
            <a:buFont typeface="Arial" panose="020B0604020202020204" pitchFamily="34" charset="0"/>
            <a:buChar char="•"/>
          </a:pPr>
          <a:r>
            <a:rPr lang="en-GB" dirty="0"/>
            <a:t>Most likely to monitor online activity by staying nearby and regularly checking (75%) or by asking what they are doing (59%).</a:t>
          </a:r>
        </a:p>
      </dgm:t>
    </dgm:pt>
    <dgm:pt modelId="{E49B0FE7-424C-4C64-BA56-ADBC578FA0EB}" type="parTrans" cxnId="{669EA0BE-8629-4AC6-9851-C603335CB280}">
      <dgm:prSet/>
      <dgm:spPr/>
      <dgm:t>
        <a:bodyPr/>
        <a:lstStyle/>
        <a:p>
          <a:endParaRPr lang="en-GB"/>
        </a:p>
      </dgm:t>
    </dgm:pt>
    <dgm:pt modelId="{06AD7992-7CD4-47CA-8912-592F1E39E368}" type="sibTrans" cxnId="{669EA0BE-8629-4AC6-9851-C603335CB280}">
      <dgm:prSet/>
      <dgm:spPr/>
      <dgm:t>
        <a:bodyPr/>
        <a:lstStyle/>
        <a:p>
          <a:endParaRPr lang="en-GB"/>
        </a:p>
      </dgm:t>
    </dgm:pt>
    <dgm:pt modelId="{3D2346E2-C3B8-49DE-8850-7E59675F89D1}">
      <dgm:prSet/>
      <dgm:spPr/>
      <dgm:t>
        <a:bodyPr/>
        <a:lstStyle/>
        <a:p>
          <a:r>
            <a:rPr lang="en-GB" dirty="0"/>
            <a:t>Half reported their main approach was to directly supervise their child</a:t>
          </a:r>
        </a:p>
      </dgm:t>
    </dgm:pt>
    <dgm:pt modelId="{7C8648C2-161A-49DA-895D-10FBEEC60125}" type="parTrans" cxnId="{5BD125F9-4DD1-4E42-BC01-20CDDDEE2A99}">
      <dgm:prSet/>
      <dgm:spPr/>
      <dgm:t>
        <a:bodyPr/>
        <a:lstStyle/>
        <a:p>
          <a:endParaRPr lang="en-GB"/>
        </a:p>
      </dgm:t>
    </dgm:pt>
    <dgm:pt modelId="{A83257E7-4507-4451-A40F-5650496299C9}" type="sibTrans" cxnId="{5BD125F9-4DD1-4E42-BC01-20CDDDEE2A99}">
      <dgm:prSet/>
      <dgm:spPr/>
      <dgm:t>
        <a:bodyPr/>
        <a:lstStyle/>
        <a:p>
          <a:endParaRPr lang="en-GB"/>
        </a:p>
      </dgm:t>
    </dgm:pt>
    <dgm:pt modelId="{2F8B1737-6728-4D68-ADC3-D1EA48BDA553}">
      <dgm:prSet/>
      <dgm:spPr/>
      <dgm:t>
        <a:bodyPr/>
        <a:lstStyle/>
        <a:p>
          <a:r>
            <a:rPr lang="en-GB" dirty="0"/>
            <a:t>21% said their main approach was to talk to them</a:t>
          </a:r>
        </a:p>
      </dgm:t>
    </dgm:pt>
    <dgm:pt modelId="{6E7B17F3-929C-4486-A64C-B1E738EB59CD}" type="parTrans" cxnId="{ADFEC71B-AD4D-4C08-848F-A59C54F29B0C}">
      <dgm:prSet/>
      <dgm:spPr/>
      <dgm:t>
        <a:bodyPr/>
        <a:lstStyle/>
        <a:p>
          <a:endParaRPr lang="en-GB"/>
        </a:p>
      </dgm:t>
    </dgm:pt>
    <dgm:pt modelId="{30DB7DB9-5143-4F65-B908-1C6B29F878B6}" type="sibTrans" cxnId="{ADFEC71B-AD4D-4C08-848F-A59C54F29B0C}">
      <dgm:prSet/>
      <dgm:spPr/>
      <dgm:t>
        <a:bodyPr/>
        <a:lstStyle/>
        <a:p>
          <a:endParaRPr lang="en-GB"/>
        </a:p>
      </dgm:t>
    </dgm:pt>
    <dgm:pt modelId="{561D3227-C424-4808-AD3D-536EC683047B}">
      <dgm:prSet/>
      <dgm:spPr/>
      <dgm:t>
        <a:bodyPr/>
        <a:lstStyle/>
        <a:p>
          <a:r>
            <a:rPr lang="en-GB" dirty="0"/>
            <a:t>Although still supervising, parents do so at a greater distance, with less than half (45%) sitting beside their child and watching or helping them</a:t>
          </a:r>
        </a:p>
      </dgm:t>
    </dgm:pt>
    <dgm:pt modelId="{E094E1FF-6826-43D4-A6AA-F515AC09D8CB}" type="parTrans" cxnId="{A0EF3031-BCBA-45D8-AEC7-F9F186AEC2E0}">
      <dgm:prSet/>
      <dgm:spPr/>
      <dgm:t>
        <a:bodyPr/>
        <a:lstStyle/>
        <a:p>
          <a:endParaRPr lang="en-GB"/>
        </a:p>
      </dgm:t>
    </dgm:pt>
    <dgm:pt modelId="{1D982D33-1CB6-4914-848F-E5E8F2B8255A}" type="sibTrans" cxnId="{A0EF3031-BCBA-45D8-AEC7-F9F186AEC2E0}">
      <dgm:prSet/>
      <dgm:spPr/>
      <dgm:t>
        <a:bodyPr/>
        <a:lstStyle/>
        <a:p>
          <a:endParaRPr lang="en-GB"/>
        </a:p>
      </dgm:t>
    </dgm:pt>
    <dgm:pt modelId="{89C02544-059D-40A4-A732-F1B0E927C72D}">
      <dgm:prSet/>
      <dgm:spPr/>
      <dgm:t>
        <a:bodyPr/>
        <a:lstStyle/>
        <a:p>
          <a:r>
            <a:rPr lang="en-GB" dirty="0"/>
            <a:t>This suggests devices being used more independently than aged 3-4 </a:t>
          </a:r>
        </a:p>
      </dgm:t>
    </dgm:pt>
    <dgm:pt modelId="{39DC93D9-49F4-4441-9F89-7AD37CD6A845}" type="parTrans" cxnId="{993C4FD2-4972-4510-A137-F1C1F52B36C9}">
      <dgm:prSet/>
      <dgm:spPr/>
      <dgm:t>
        <a:bodyPr/>
        <a:lstStyle/>
        <a:p>
          <a:endParaRPr lang="en-GB"/>
        </a:p>
      </dgm:t>
    </dgm:pt>
    <dgm:pt modelId="{A1841182-D87A-4948-91DC-59232ACBB3DF}" type="sibTrans" cxnId="{993C4FD2-4972-4510-A137-F1C1F52B36C9}">
      <dgm:prSet/>
      <dgm:spPr/>
      <dgm:t>
        <a:bodyPr/>
        <a:lstStyle/>
        <a:p>
          <a:endParaRPr lang="en-GB"/>
        </a:p>
      </dgm:t>
    </dgm:pt>
    <dgm:pt modelId="{76000C6D-0F41-4F5C-8DB3-FFD929796CDD}">
      <dgm:prSet phldrT="[Text]"/>
      <dgm:spPr/>
      <dgm:t>
        <a:bodyPr/>
        <a:lstStyle/>
        <a:p>
          <a:r>
            <a:rPr lang="en-GB" b="1" dirty="0"/>
            <a:t>8-11</a:t>
          </a:r>
        </a:p>
      </dgm:t>
    </dgm:pt>
    <dgm:pt modelId="{7EFF0F55-E4CE-4C08-89FD-D5C01189D218}" type="parTrans" cxnId="{E9E979AB-5985-43EA-BBA2-444F02713D41}">
      <dgm:prSet/>
      <dgm:spPr/>
      <dgm:t>
        <a:bodyPr/>
        <a:lstStyle/>
        <a:p>
          <a:endParaRPr lang="en-GB"/>
        </a:p>
      </dgm:t>
    </dgm:pt>
    <dgm:pt modelId="{1FA50E86-F174-4A17-B63E-DADB7F46429A}" type="sibTrans" cxnId="{E9E979AB-5985-43EA-BBA2-444F02713D41}">
      <dgm:prSet/>
      <dgm:spPr/>
      <dgm:t>
        <a:bodyPr/>
        <a:lstStyle/>
        <a:p>
          <a:endParaRPr lang="en-GB"/>
        </a:p>
      </dgm:t>
    </dgm:pt>
    <dgm:pt modelId="{74D6A1DE-08C3-485C-8112-01DF8255D206}">
      <dgm:prSet phldrT="[Text]"/>
      <dgm:spPr/>
      <dgm:t>
        <a:bodyPr/>
        <a:lstStyle/>
        <a:p>
          <a:pPr>
            <a:buClrTx/>
            <a:buSzTx/>
            <a:buFont typeface="Arial" panose="020B0604020202020204" pitchFamily="34" charset="0"/>
            <a:buChar char="•"/>
          </a:pPr>
          <a:r>
            <a:rPr lang="en-GB" dirty="0"/>
            <a:t>less direct parental supervision online compared to younger age groups</a:t>
          </a:r>
        </a:p>
      </dgm:t>
    </dgm:pt>
    <dgm:pt modelId="{CBB91457-8F90-49C7-8D46-7C3D0018AA0C}" type="parTrans" cxnId="{0465DB67-7DD4-4253-9911-45DB8E49D66E}">
      <dgm:prSet/>
      <dgm:spPr/>
      <dgm:t>
        <a:bodyPr/>
        <a:lstStyle/>
        <a:p>
          <a:endParaRPr lang="en-GB"/>
        </a:p>
      </dgm:t>
    </dgm:pt>
    <dgm:pt modelId="{1E6E095A-0659-4407-B7F1-33406C0F5D6F}" type="sibTrans" cxnId="{0465DB67-7DD4-4253-9911-45DB8E49D66E}">
      <dgm:prSet/>
      <dgm:spPr/>
      <dgm:t>
        <a:bodyPr/>
        <a:lstStyle/>
        <a:p>
          <a:endParaRPr lang="en-GB"/>
        </a:p>
      </dgm:t>
    </dgm:pt>
    <dgm:pt modelId="{19F36AAB-A456-4BF6-BF68-23A14E9C7D6A}">
      <dgm:prSet/>
      <dgm:spPr/>
      <dgm:t>
        <a:bodyPr/>
        <a:lstStyle/>
        <a:p>
          <a:pPr>
            <a:buClrTx/>
            <a:buSzTx/>
            <a:buFont typeface="Arial" panose="020B0604020202020204" pitchFamily="34" charset="0"/>
            <a:buChar char="•"/>
          </a:pPr>
          <a:r>
            <a:rPr lang="en-GB" dirty="0"/>
            <a:t>Less than a quarter (22%) sat beside their child and watched or helped </a:t>
          </a:r>
        </a:p>
      </dgm:t>
    </dgm:pt>
    <dgm:pt modelId="{B0946E75-9AB4-4CB2-9E62-7454FF70B124}" type="parTrans" cxnId="{36514AFB-9EF3-4650-8F12-05C88BC523FE}">
      <dgm:prSet/>
      <dgm:spPr/>
      <dgm:t>
        <a:bodyPr/>
        <a:lstStyle/>
        <a:p>
          <a:endParaRPr lang="en-GB"/>
        </a:p>
      </dgm:t>
    </dgm:pt>
    <dgm:pt modelId="{B6BF461B-F4D6-418B-BD78-3E7B1F66D509}" type="sibTrans" cxnId="{36514AFB-9EF3-4650-8F12-05C88BC523FE}">
      <dgm:prSet/>
      <dgm:spPr/>
      <dgm:t>
        <a:bodyPr/>
        <a:lstStyle/>
        <a:p>
          <a:endParaRPr lang="en-GB"/>
        </a:p>
      </dgm:t>
    </dgm:pt>
    <dgm:pt modelId="{E58C7B80-EC2F-4B28-A722-79293FF5B153}">
      <dgm:prSet/>
      <dgm:spPr/>
      <dgm:t>
        <a:bodyPr/>
        <a:lstStyle/>
        <a:p>
          <a:pPr>
            <a:buClrTx/>
            <a:buSzTx/>
            <a:buFont typeface="Arial" panose="020B0604020202020204" pitchFamily="34" charset="0"/>
            <a:buChar char="•"/>
          </a:pPr>
          <a:r>
            <a:rPr lang="en-GB" dirty="0"/>
            <a:t>Instead, more supervised activity by asking their child (70%) or remaining nearby/regularly checking (69%) their activity</a:t>
          </a:r>
        </a:p>
      </dgm:t>
    </dgm:pt>
    <dgm:pt modelId="{8E10F49D-F0AB-489B-9645-87333126A410}" type="parTrans" cxnId="{A5D05788-674E-4023-98A8-44EB639C187F}">
      <dgm:prSet/>
      <dgm:spPr/>
      <dgm:t>
        <a:bodyPr/>
        <a:lstStyle/>
        <a:p>
          <a:endParaRPr lang="en-GB"/>
        </a:p>
      </dgm:t>
    </dgm:pt>
    <dgm:pt modelId="{2CE9D17A-0159-4172-9A46-CE7755BC0992}" type="sibTrans" cxnId="{A5D05788-674E-4023-98A8-44EB639C187F}">
      <dgm:prSet/>
      <dgm:spPr/>
      <dgm:t>
        <a:bodyPr/>
        <a:lstStyle/>
        <a:p>
          <a:endParaRPr lang="en-GB"/>
        </a:p>
      </dgm:t>
    </dgm:pt>
    <dgm:pt modelId="{240DFCF9-1E8B-4D5B-A5E8-C010CE2AFC29}" type="pres">
      <dgm:prSet presAssocID="{8238AE66-1752-4F40-B85F-57C327A59CAE}" presName="Name0" presStyleCnt="0">
        <dgm:presLayoutVars>
          <dgm:dir/>
          <dgm:animLvl val="lvl"/>
          <dgm:resizeHandles val="exact"/>
        </dgm:presLayoutVars>
      </dgm:prSet>
      <dgm:spPr/>
    </dgm:pt>
    <dgm:pt modelId="{A4270EDF-2107-4319-82A7-891A814B5A40}" type="pres">
      <dgm:prSet presAssocID="{224F4CCD-27BB-4281-972C-E1F559EFE9FA}" presName="linNode" presStyleCnt="0"/>
      <dgm:spPr/>
    </dgm:pt>
    <dgm:pt modelId="{97D394C9-21F7-4E18-A346-E0941947A2AF}" type="pres">
      <dgm:prSet presAssocID="{224F4CCD-27BB-4281-972C-E1F559EFE9FA}" presName="parTx" presStyleLbl="revTx" presStyleIdx="0" presStyleCnt="3">
        <dgm:presLayoutVars>
          <dgm:chMax val="1"/>
          <dgm:bulletEnabled val="1"/>
        </dgm:presLayoutVars>
      </dgm:prSet>
      <dgm:spPr/>
    </dgm:pt>
    <dgm:pt modelId="{E7BC6123-16A6-40A3-92A4-91AE0B538FEE}" type="pres">
      <dgm:prSet presAssocID="{224F4CCD-27BB-4281-972C-E1F559EFE9FA}" presName="bracket" presStyleLbl="parChTrans1D1" presStyleIdx="0" presStyleCnt="3"/>
      <dgm:spPr/>
    </dgm:pt>
    <dgm:pt modelId="{AC97FFB9-C3F2-4491-A41E-48958563A83D}" type="pres">
      <dgm:prSet presAssocID="{224F4CCD-27BB-4281-972C-E1F559EFE9FA}" presName="spH" presStyleCnt="0"/>
      <dgm:spPr/>
    </dgm:pt>
    <dgm:pt modelId="{8F247722-0144-4FCD-9F91-B5BC9942B934}" type="pres">
      <dgm:prSet presAssocID="{224F4CCD-27BB-4281-972C-E1F559EFE9FA}" presName="desTx" presStyleLbl="node1" presStyleIdx="0" presStyleCnt="3">
        <dgm:presLayoutVars>
          <dgm:bulletEnabled val="1"/>
        </dgm:presLayoutVars>
      </dgm:prSet>
      <dgm:spPr/>
    </dgm:pt>
    <dgm:pt modelId="{0E87C090-1CAB-4B9D-9734-C7B97A00FD6D}" type="pres">
      <dgm:prSet presAssocID="{BFFC6ED8-0EB5-4945-9B0E-DC43E058BA6B}" presName="spV" presStyleCnt="0"/>
      <dgm:spPr/>
    </dgm:pt>
    <dgm:pt modelId="{E8D44017-579A-4E29-A329-F64468C986D4}" type="pres">
      <dgm:prSet presAssocID="{43CA84B2-0904-40B1-BA52-4A4DC08DE253}" presName="linNode" presStyleCnt="0"/>
      <dgm:spPr/>
    </dgm:pt>
    <dgm:pt modelId="{DAFE8D62-8536-4CB0-8585-C3BDF6139F95}" type="pres">
      <dgm:prSet presAssocID="{43CA84B2-0904-40B1-BA52-4A4DC08DE253}" presName="parTx" presStyleLbl="revTx" presStyleIdx="1" presStyleCnt="3">
        <dgm:presLayoutVars>
          <dgm:chMax val="1"/>
          <dgm:bulletEnabled val="1"/>
        </dgm:presLayoutVars>
      </dgm:prSet>
      <dgm:spPr/>
    </dgm:pt>
    <dgm:pt modelId="{C299B504-B666-4A15-A7DC-D1B24629B543}" type="pres">
      <dgm:prSet presAssocID="{43CA84B2-0904-40B1-BA52-4A4DC08DE253}" presName="bracket" presStyleLbl="parChTrans1D1" presStyleIdx="1" presStyleCnt="3"/>
      <dgm:spPr/>
    </dgm:pt>
    <dgm:pt modelId="{9BC82F35-8CD4-409C-81AD-EFEE1FBDDF91}" type="pres">
      <dgm:prSet presAssocID="{43CA84B2-0904-40B1-BA52-4A4DC08DE253}" presName="spH" presStyleCnt="0"/>
      <dgm:spPr/>
    </dgm:pt>
    <dgm:pt modelId="{9C184809-F9C7-4404-BDB0-2071259CE70A}" type="pres">
      <dgm:prSet presAssocID="{43CA84B2-0904-40B1-BA52-4A4DC08DE253}" presName="desTx" presStyleLbl="node1" presStyleIdx="1" presStyleCnt="3">
        <dgm:presLayoutVars>
          <dgm:bulletEnabled val="1"/>
        </dgm:presLayoutVars>
      </dgm:prSet>
      <dgm:spPr/>
    </dgm:pt>
    <dgm:pt modelId="{E1ED7B47-64D3-4084-AE48-EB388F69F5FC}" type="pres">
      <dgm:prSet presAssocID="{37E06C5F-D4EE-4D20-A133-B383C2284E67}" presName="spV" presStyleCnt="0"/>
      <dgm:spPr/>
    </dgm:pt>
    <dgm:pt modelId="{9196ED81-D6C6-4A4D-9E11-4A82A7779129}" type="pres">
      <dgm:prSet presAssocID="{76000C6D-0F41-4F5C-8DB3-FFD929796CDD}" presName="linNode" presStyleCnt="0"/>
      <dgm:spPr/>
    </dgm:pt>
    <dgm:pt modelId="{C275F496-1545-4B15-AF7F-4011829DD1D2}" type="pres">
      <dgm:prSet presAssocID="{76000C6D-0F41-4F5C-8DB3-FFD929796CDD}" presName="parTx" presStyleLbl="revTx" presStyleIdx="2" presStyleCnt="3">
        <dgm:presLayoutVars>
          <dgm:chMax val="1"/>
          <dgm:bulletEnabled val="1"/>
        </dgm:presLayoutVars>
      </dgm:prSet>
      <dgm:spPr/>
    </dgm:pt>
    <dgm:pt modelId="{126C5731-DC93-43D1-AFD2-10403986C7E6}" type="pres">
      <dgm:prSet presAssocID="{76000C6D-0F41-4F5C-8DB3-FFD929796CDD}" presName="bracket" presStyleLbl="parChTrans1D1" presStyleIdx="2" presStyleCnt="3"/>
      <dgm:spPr/>
    </dgm:pt>
    <dgm:pt modelId="{AC9C96C7-2194-4DD5-B247-F9BC547EC33A}" type="pres">
      <dgm:prSet presAssocID="{76000C6D-0F41-4F5C-8DB3-FFD929796CDD}" presName="spH" presStyleCnt="0"/>
      <dgm:spPr/>
    </dgm:pt>
    <dgm:pt modelId="{86E962F4-53CB-49B5-BB66-642DAB204C3B}" type="pres">
      <dgm:prSet presAssocID="{76000C6D-0F41-4F5C-8DB3-FFD929796CDD}" presName="desTx" presStyleLbl="node1" presStyleIdx="2" presStyleCnt="3">
        <dgm:presLayoutVars>
          <dgm:bulletEnabled val="1"/>
        </dgm:presLayoutVars>
      </dgm:prSet>
      <dgm:spPr/>
    </dgm:pt>
  </dgm:ptLst>
  <dgm:cxnLst>
    <dgm:cxn modelId="{ADFEC71B-AD4D-4C08-848F-A59C54F29B0C}" srcId="{224F4CCD-27BB-4281-972C-E1F559EFE9FA}" destId="{2F8B1737-6728-4D68-ADC3-D1EA48BDA553}" srcOrd="2" destOrd="0" parTransId="{6E7B17F3-929C-4486-A64C-B1E738EB59CD}" sibTransId="{30DB7DB9-5143-4F65-B908-1C6B29F878B6}"/>
    <dgm:cxn modelId="{A0EF3031-BCBA-45D8-AEC7-F9F186AEC2E0}" srcId="{43CA84B2-0904-40B1-BA52-4A4DC08DE253}" destId="{561D3227-C424-4808-AD3D-536EC683047B}" srcOrd="1" destOrd="0" parTransId="{E094E1FF-6826-43D4-A6AA-F515AC09D8CB}" sibTransId="{1D982D33-1CB6-4914-848F-E5E8F2B8255A}"/>
    <dgm:cxn modelId="{CC2F153F-9013-4F66-B2E1-095B48CEDCC2}" type="presOf" srcId="{ABB2C9AA-44EC-4AF3-ACC0-56975D5A508A}" destId="{8F247722-0144-4FCD-9F91-B5BC9942B934}" srcOrd="0" destOrd="0" presId="urn:diagrams.loki3.com/BracketList"/>
    <dgm:cxn modelId="{DCC97F62-104C-4229-8AAA-84B09E7FCED5}" srcId="{224F4CCD-27BB-4281-972C-E1F559EFE9FA}" destId="{ABB2C9AA-44EC-4AF3-ACC0-56975D5A508A}" srcOrd="0" destOrd="0" parTransId="{341F5727-BECC-48FE-A047-C8FAC7323DF1}" sibTransId="{9B5B2F40-86D0-4841-AD2E-6F2CC8F6B9B4}"/>
    <dgm:cxn modelId="{0465DB67-7DD4-4253-9911-45DB8E49D66E}" srcId="{76000C6D-0F41-4F5C-8DB3-FFD929796CDD}" destId="{74D6A1DE-08C3-485C-8112-01DF8255D206}" srcOrd="0" destOrd="0" parTransId="{CBB91457-8F90-49C7-8D46-7C3D0018AA0C}" sibTransId="{1E6E095A-0659-4407-B7F1-33406C0F5D6F}"/>
    <dgm:cxn modelId="{9D05CF4F-6DF4-47D5-ACB2-C5C3DDCC30E8}" type="presOf" srcId="{89C02544-059D-40A4-A732-F1B0E927C72D}" destId="{9C184809-F9C7-4404-BDB0-2071259CE70A}" srcOrd="0" destOrd="2" presId="urn:diagrams.loki3.com/BracketList"/>
    <dgm:cxn modelId="{6944B455-B890-44D0-94FF-404351638CF4}" type="presOf" srcId="{8238AE66-1752-4F40-B85F-57C327A59CAE}" destId="{240DFCF9-1E8B-4D5B-A5E8-C010CE2AFC29}" srcOrd="0" destOrd="0" presId="urn:diagrams.loki3.com/BracketList"/>
    <dgm:cxn modelId="{81C7165A-FDF2-46B1-8EE6-BFD9A521F54E}" type="presOf" srcId="{43CA84B2-0904-40B1-BA52-4A4DC08DE253}" destId="{DAFE8D62-8536-4CB0-8585-C3BDF6139F95}" srcOrd="0" destOrd="0" presId="urn:diagrams.loki3.com/BracketList"/>
    <dgm:cxn modelId="{9DC3347D-84E9-4295-BB7F-3FBB73689B39}" srcId="{8238AE66-1752-4F40-B85F-57C327A59CAE}" destId="{43CA84B2-0904-40B1-BA52-4A4DC08DE253}" srcOrd="1" destOrd="0" parTransId="{6EC8224C-334C-41CF-8F96-85BEF52DBB08}" sibTransId="{37E06C5F-D4EE-4D20-A133-B383C2284E67}"/>
    <dgm:cxn modelId="{A5D05788-674E-4023-98A8-44EB639C187F}" srcId="{76000C6D-0F41-4F5C-8DB3-FFD929796CDD}" destId="{E58C7B80-EC2F-4B28-A722-79293FF5B153}" srcOrd="2" destOrd="0" parTransId="{8E10F49D-F0AB-489B-9645-87333126A410}" sibTransId="{2CE9D17A-0159-4172-9A46-CE7755BC0992}"/>
    <dgm:cxn modelId="{00EB3290-1511-422A-99F2-B884F3D048ED}" type="presOf" srcId="{E58C7B80-EC2F-4B28-A722-79293FF5B153}" destId="{86E962F4-53CB-49B5-BB66-642DAB204C3B}" srcOrd="0" destOrd="2" presId="urn:diagrams.loki3.com/BracketList"/>
    <dgm:cxn modelId="{BEF02299-D5AE-48F7-81DE-96B259982EC6}" type="presOf" srcId="{19F36AAB-A456-4BF6-BF68-23A14E9C7D6A}" destId="{86E962F4-53CB-49B5-BB66-642DAB204C3B}" srcOrd="0" destOrd="1" presId="urn:diagrams.loki3.com/BracketList"/>
    <dgm:cxn modelId="{590C6BA2-1E07-408D-A068-83AF04D88635}" type="presOf" srcId="{76000C6D-0F41-4F5C-8DB3-FFD929796CDD}" destId="{C275F496-1545-4B15-AF7F-4011829DD1D2}" srcOrd="0" destOrd="0" presId="urn:diagrams.loki3.com/BracketList"/>
    <dgm:cxn modelId="{E9E979AB-5985-43EA-BBA2-444F02713D41}" srcId="{8238AE66-1752-4F40-B85F-57C327A59CAE}" destId="{76000C6D-0F41-4F5C-8DB3-FFD929796CDD}" srcOrd="2" destOrd="0" parTransId="{7EFF0F55-E4CE-4C08-89FD-D5C01189D218}" sibTransId="{1FA50E86-F174-4A17-B63E-DADB7F46429A}"/>
    <dgm:cxn modelId="{350733BB-62FE-44A6-9A55-654E32B6FA86}" type="presOf" srcId="{3604BD1E-7366-4176-BD46-3A40E1CD3BC6}" destId="{9C184809-F9C7-4404-BDB0-2071259CE70A}" srcOrd="0" destOrd="0" presId="urn:diagrams.loki3.com/BracketList"/>
    <dgm:cxn modelId="{669EA0BE-8629-4AC6-9851-C603335CB280}" srcId="{43CA84B2-0904-40B1-BA52-4A4DC08DE253}" destId="{3604BD1E-7366-4176-BD46-3A40E1CD3BC6}" srcOrd="0" destOrd="0" parTransId="{E49B0FE7-424C-4C64-BA56-ADBC578FA0EB}" sibTransId="{06AD7992-7CD4-47CA-8912-592F1E39E368}"/>
    <dgm:cxn modelId="{8A17CFCD-F911-4102-B34D-DD73122E99C9}" type="presOf" srcId="{561D3227-C424-4808-AD3D-536EC683047B}" destId="{9C184809-F9C7-4404-BDB0-2071259CE70A}" srcOrd="0" destOrd="1" presId="urn:diagrams.loki3.com/BracketList"/>
    <dgm:cxn modelId="{9DE028CE-6AD4-49D2-B033-831AC02EA2FA}" type="presOf" srcId="{224F4CCD-27BB-4281-972C-E1F559EFE9FA}" destId="{97D394C9-21F7-4E18-A346-E0941947A2AF}" srcOrd="0" destOrd="0" presId="urn:diagrams.loki3.com/BracketList"/>
    <dgm:cxn modelId="{993C4FD2-4972-4510-A137-F1C1F52B36C9}" srcId="{43CA84B2-0904-40B1-BA52-4A4DC08DE253}" destId="{89C02544-059D-40A4-A732-F1B0E927C72D}" srcOrd="2" destOrd="0" parTransId="{39DC93D9-49F4-4441-9F89-7AD37CD6A845}" sibTransId="{A1841182-D87A-4948-91DC-59232ACBB3DF}"/>
    <dgm:cxn modelId="{FBB1E1F0-D96E-4077-8D1C-9C68DD1BF281}" type="presOf" srcId="{3D2346E2-C3B8-49DE-8850-7E59675F89D1}" destId="{8F247722-0144-4FCD-9F91-B5BC9942B934}" srcOrd="0" destOrd="1" presId="urn:diagrams.loki3.com/BracketList"/>
    <dgm:cxn modelId="{D98562F1-E67B-49BA-9018-3FE9E6C4E7C8}" type="presOf" srcId="{74D6A1DE-08C3-485C-8112-01DF8255D206}" destId="{86E962F4-53CB-49B5-BB66-642DAB204C3B}" srcOrd="0" destOrd="0" presId="urn:diagrams.loki3.com/BracketList"/>
    <dgm:cxn modelId="{482AFFF5-FCDF-41EC-AFDA-6AE64AFDABC1}" type="presOf" srcId="{2F8B1737-6728-4D68-ADC3-D1EA48BDA553}" destId="{8F247722-0144-4FCD-9F91-B5BC9942B934}" srcOrd="0" destOrd="2" presId="urn:diagrams.loki3.com/BracketList"/>
    <dgm:cxn modelId="{5BD125F9-4DD1-4E42-BC01-20CDDDEE2A99}" srcId="{224F4CCD-27BB-4281-972C-E1F559EFE9FA}" destId="{3D2346E2-C3B8-49DE-8850-7E59675F89D1}" srcOrd="1" destOrd="0" parTransId="{7C8648C2-161A-49DA-895D-10FBEEC60125}" sibTransId="{A83257E7-4507-4451-A40F-5650496299C9}"/>
    <dgm:cxn modelId="{36514AFB-9EF3-4650-8F12-05C88BC523FE}" srcId="{76000C6D-0F41-4F5C-8DB3-FFD929796CDD}" destId="{19F36AAB-A456-4BF6-BF68-23A14E9C7D6A}" srcOrd="1" destOrd="0" parTransId="{B0946E75-9AB4-4CB2-9E62-7454FF70B124}" sibTransId="{B6BF461B-F4D6-418B-BD78-3E7B1F66D509}"/>
    <dgm:cxn modelId="{7DA6D3FD-A2D5-4397-AE9D-625AEC142E4B}" srcId="{8238AE66-1752-4F40-B85F-57C327A59CAE}" destId="{224F4CCD-27BB-4281-972C-E1F559EFE9FA}" srcOrd="0" destOrd="0" parTransId="{2F6DA996-E271-4827-9D86-0B3EC7692759}" sibTransId="{BFFC6ED8-0EB5-4945-9B0E-DC43E058BA6B}"/>
    <dgm:cxn modelId="{FDCC259F-B3EF-4397-93D3-EB70062FD0F8}" type="presParOf" srcId="{240DFCF9-1E8B-4D5B-A5E8-C010CE2AFC29}" destId="{A4270EDF-2107-4319-82A7-891A814B5A40}" srcOrd="0" destOrd="0" presId="urn:diagrams.loki3.com/BracketList"/>
    <dgm:cxn modelId="{9AECCC8E-9E52-427A-808C-ABBA137E09D9}" type="presParOf" srcId="{A4270EDF-2107-4319-82A7-891A814B5A40}" destId="{97D394C9-21F7-4E18-A346-E0941947A2AF}" srcOrd="0" destOrd="0" presId="urn:diagrams.loki3.com/BracketList"/>
    <dgm:cxn modelId="{C63DFD5D-4006-49EB-8C5C-32861D3871F6}" type="presParOf" srcId="{A4270EDF-2107-4319-82A7-891A814B5A40}" destId="{E7BC6123-16A6-40A3-92A4-91AE0B538FEE}" srcOrd="1" destOrd="0" presId="urn:diagrams.loki3.com/BracketList"/>
    <dgm:cxn modelId="{EC613B9F-DE7B-4B31-A42D-ABD4AA10D5D4}" type="presParOf" srcId="{A4270EDF-2107-4319-82A7-891A814B5A40}" destId="{AC97FFB9-C3F2-4491-A41E-48958563A83D}" srcOrd="2" destOrd="0" presId="urn:diagrams.loki3.com/BracketList"/>
    <dgm:cxn modelId="{B0015E02-75BB-4D57-BAD5-F371D4509A1D}" type="presParOf" srcId="{A4270EDF-2107-4319-82A7-891A814B5A40}" destId="{8F247722-0144-4FCD-9F91-B5BC9942B934}" srcOrd="3" destOrd="0" presId="urn:diagrams.loki3.com/BracketList"/>
    <dgm:cxn modelId="{5E60B4E8-04A8-43DE-8E27-DDBA8425D443}" type="presParOf" srcId="{240DFCF9-1E8B-4D5B-A5E8-C010CE2AFC29}" destId="{0E87C090-1CAB-4B9D-9734-C7B97A00FD6D}" srcOrd="1" destOrd="0" presId="urn:diagrams.loki3.com/BracketList"/>
    <dgm:cxn modelId="{0E1A77F7-CD87-4D87-ACA5-495C981138C2}" type="presParOf" srcId="{240DFCF9-1E8B-4D5B-A5E8-C010CE2AFC29}" destId="{E8D44017-579A-4E29-A329-F64468C986D4}" srcOrd="2" destOrd="0" presId="urn:diagrams.loki3.com/BracketList"/>
    <dgm:cxn modelId="{6E4237FE-3C2A-401D-93FA-49D4BAE138C0}" type="presParOf" srcId="{E8D44017-579A-4E29-A329-F64468C986D4}" destId="{DAFE8D62-8536-4CB0-8585-C3BDF6139F95}" srcOrd="0" destOrd="0" presId="urn:diagrams.loki3.com/BracketList"/>
    <dgm:cxn modelId="{A55DFF86-AA08-4222-9EE0-546D25FCB5E0}" type="presParOf" srcId="{E8D44017-579A-4E29-A329-F64468C986D4}" destId="{C299B504-B666-4A15-A7DC-D1B24629B543}" srcOrd="1" destOrd="0" presId="urn:diagrams.loki3.com/BracketList"/>
    <dgm:cxn modelId="{BB968CDC-5D18-4000-BC8D-7342FE1A1D47}" type="presParOf" srcId="{E8D44017-579A-4E29-A329-F64468C986D4}" destId="{9BC82F35-8CD4-409C-81AD-EFEE1FBDDF91}" srcOrd="2" destOrd="0" presId="urn:diagrams.loki3.com/BracketList"/>
    <dgm:cxn modelId="{E2CA5A83-DD41-4D49-AE88-4E2B8B7AF668}" type="presParOf" srcId="{E8D44017-579A-4E29-A329-F64468C986D4}" destId="{9C184809-F9C7-4404-BDB0-2071259CE70A}" srcOrd="3" destOrd="0" presId="urn:diagrams.loki3.com/BracketList"/>
    <dgm:cxn modelId="{09E45C17-4118-45B9-877C-16BAD79A9C5B}" type="presParOf" srcId="{240DFCF9-1E8B-4D5B-A5E8-C010CE2AFC29}" destId="{E1ED7B47-64D3-4084-AE48-EB388F69F5FC}" srcOrd="3" destOrd="0" presId="urn:diagrams.loki3.com/BracketList"/>
    <dgm:cxn modelId="{A6B257E0-67F1-4C41-80E5-47390F248F54}" type="presParOf" srcId="{240DFCF9-1E8B-4D5B-A5E8-C010CE2AFC29}" destId="{9196ED81-D6C6-4A4D-9E11-4A82A7779129}" srcOrd="4" destOrd="0" presId="urn:diagrams.loki3.com/BracketList"/>
    <dgm:cxn modelId="{0C861E2E-A2B7-4B93-B415-ED91AB60C3C7}" type="presParOf" srcId="{9196ED81-D6C6-4A4D-9E11-4A82A7779129}" destId="{C275F496-1545-4B15-AF7F-4011829DD1D2}" srcOrd="0" destOrd="0" presId="urn:diagrams.loki3.com/BracketList"/>
    <dgm:cxn modelId="{8999D1DD-F1AC-406D-8126-9A7FBA213DE7}" type="presParOf" srcId="{9196ED81-D6C6-4A4D-9E11-4A82A7779129}" destId="{126C5731-DC93-43D1-AFD2-10403986C7E6}" srcOrd="1" destOrd="0" presId="urn:diagrams.loki3.com/BracketList"/>
    <dgm:cxn modelId="{86A2A582-D7A7-46E4-B644-9A1ECACD25FC}" type="presParOf" srcId="{9196ED81-D6C6-4A4D-9E11-4A82A7779129}" destId="{AC9C96C7-2194-4DD5-B247-F9BC547EC33A}" srcOrd="2" destOrd="0" presId="urn:diagrams.loki3.com/BracketList"/>
    <dgm:cxn modelId="{FED50B97-9995-4A54-953F-31E617D35712}" type="presParOf" srcId="{9196ED81-D6C6-4A4D-9E11-4A82A7779129}" destId="{86E962F4-53CB-49B5-BB66-642DAB204C3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17A1F-B815-40FB-8D45-8FC9CEF0BCA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E7AD2970-4C30-4DE4-89C7-0DF03673BD8E}">
      <dgm:prSet phldrT="[Text]" custT="1"/>
      <dgm:spPr/>
      <dgm:t>
        <a:bodyPr/>
        <a:lstStyle/>
        <a:p>
          <a:r>
            <a:rPr lang="en-GB" sz="3600" b="1" dirty="0">
              <a:effectLst/>
              <a:latin typeface="Calibri" panose="020F0502020204030204" pitchFamily="34" charset="0"/>
              <a:ea typeface="Times New Roman" panose="02020603050405020304" pitchFamily="18" charset="0"/>
            </a:rPr>
            <a:t>29% of 8-17s </a:t>
          </a:r>
          <a:r>
            <a:rPr lang="en-GB" sz="3600" dirty="0">
              <a:effectLst/>
              <a:latin typeface="Calibri" panose="020F0502020204030204" pitchFamily="34" charset="0"/>
              <a:ea typeface="Times New Roman" panose="02020603050405020304" pitchFamily="18" charset="0"/>
            </a:rPr>
            <a:t>had seen something they found </a:t>
          </a:r>
          <a:r>
            <a:rPr lang="en-GB" sz="3600" b="1" u="sng" dirty="0">
              <a:effectLst/>
              <a:latin typeface="Calibri" panose="020F0502020204030204" pitchFamily="34" charset="0"/>
              <a:ea typeface="Times New Roman" panose="02020603050405020304" pitchFamily="18" charset="0"/>
            </a:rPr>
            <a:t>worrying or nasty </a:t>
          </a:r>
          <a:r>
            <a:rPr lang="en-GB" sz="3600" dirty="0">
              <a:effectLst/>
              <a:latin typeface="Calibri" panose="020F0502020204030204" pitchFamily="34" charset="0"/>
              <a:ea typeface="Times New Roman" panose="02020603050405020304" pitchFamily="18" charset="0"/>
            </a:rPr>
            <a:t>online in the past 12 months</a:t>
          </a:r>
          <a:endParaRPr lang="en-GB" sz="3600" dirty="0"/>
        </a:p>
      </dgm:t>
    </dgm:pt>
    <dgm:pt modelId="{CFA2A791-3BA7-4339-8F70-2E71126CAD76}" type="parTrans" cxnId="{30BE7265-FAD8-45DA-9A27-741F80B67D48}">
      <dgm:prSet/>
      <dgm:spPr/>
      <dgm:t>
        <a:bodyPr/>
        <a:lstStyle/>
        <a:p>
          <a:endParaRPr lang="en-GB"/>
        </a:p>
      </dgm:t>
    </dgm:pt>
    <dgm:pt modelId="{1DA3594D-089E-445C-923E-76804984827A}" type="sibTrans" cxnId="{30BE7265-FAD8-45DA-9A27-741F80B67D48}">
      <dgm:prSet/>
      <dgm:spPr/>
      <dgm:t>
        <a:bodyPr/>
        <a:lstStyle/>
        <a:p>
          <a:endParaRPr lang="en-GB"/>
        </a:p>
      </dgm:t>
    </dgm:pt>
    <dgm:pt modelId="{F493AD8A-EDF0-45DE-8BB9-4D739E3BDCCA}">
      <dgm:prSet phldrT="[Text]" custT="1"/>
      <dgm:spPr/>
      <dgm:t>
        <a:bodyPr/>
        <a:lstStyle/>
        <a:p>
          <a:r>
            <a:rPr lang="en-GB" sz="3600" b="1" dirty="0"/>
            <a:t>60% of parents </a:t>
          </a:r>
          <a:r>
            <a:rPr lang="en-GB" sz="3600" b="0" dirty="0"/>
            <a:t>were concerned about them seeing </a:t>
          </a:r>
          <a:r>
            <a:rPr lang="en-GB" sz="3600" b="1" u="sng" dirty="0"/>
            <a:t>extremist</a:t>
          </a:r>
          <a:r>
            <a:rPr lang="en-GB" sz="3600" b="0" dirty="0"/>
            <a:t> content</a:t>
          </a:r>
        </a:p>
      </dgm:t>
    </dgm:pt>
    <dgm:pt modelId="{FEF09249-BD22-4969-903F-8D86D37D81FA}" type="parTrans" cxnId="{44817246-B512-4EF3-B508-2435A0AF98AA}">
      <dgm:prSet/>
      <dgm:spPr/>
      <dgm:t>
        <a:bodyPr/>
        <a:lstStyle/>
        <a:p>
          <a:endParaRPr lang="en-GB"/>
        </a:p>
      </dgm:t>
    </dgm:pt>
    <dgm:pt modelId="{A7D8B896-EC0B-4BE0-8F44-22AC95D1ED4E}" type="sibTrans" cxnId="{44817246-B512-4EF3-B508-2435A0AF98AA}">
      <dgm:prSet/>
      <dgm:spPr/>
      <dgm:t>
        <a:bodyPr/>
        <a:lstStyle/>
        <a:p>
          <a:endParaRPr lang="en-GB"/>
        </a:p>
      </dgm:t>
    </dgm:pt>
    <dgm:pt modelId="{D99935D4-6BF9-4DF5-8338-2BA65DC26A0C}" type="pres">
      <dgm:prSet presAssocID="{D4417A1F-B815-40FB-8D45-8FC9CEF0BCAE}" presName="linear" presStyleCnt="0">
        <dgm:presLayoutVars>
          <dgm:animLvl val="lvl"/>
          <dgm:resizeHandles val="exact"/>
        </dgm:presLayoutVars>
      </dgm:prSet>
      <dgm:spPr/>
    </dgm:pt>
    <dgm:pt modelId="{B75FA448-766C-4686-855E-D9B0A21C44FA}" type="pres">
      <dgm:prSet presAssocID="{E7AD2970-4C30-4DE4-89C7-0DF03673BD8E}" presName="parentText" presStyleLbl="node1" presStyleIdx="0" presStyleCnt="2">
        <dgm:presLayoutVars>
          <dgm:chMax val="0"/>
          <dgm:bulletEnabled val="1"/>
        </dgm:presLayoutVars>
      </dgm:prSet>
      <dgm:spPr/>
    </dgm:pt>
    <dgm:pt modelId="{F53E70D6-2B8A-48F3-903F-033DFB78503E}" type="pres">
      <dgm:prSet presAssocID="{1DA3594D-089E-445C-923E-76804984827A}" presName="spacer" presStyleCnt="0"/>
      <dgm:spPr/>
    </dgm:pt>
    <dgm:pt modelId="{FEF44C23-4E90-4364-82EC-345BA3AAB567}" type="pres">
      <dgm:prSet presAssocID="{F493AD8A-EDF0-45DE-8BB9-4D739E3BDCCA}" presName="parentText" presStyleLbl="node1" presStyleIdx="1" presStyleCnt="2">
        <dgm:presLayoutVars>
          <dgm:chMax val="0"/>
          <dgm:bulletEnabled val="1"/>
        </dgm:presLayoutVars>
      </dgm:prSet>
      <dgm:spPr/>
    </dgm:pt>
  </dgm:ptLst>
  <dgm:cxnLst>
    <dgm:cxn modelId="{30BE7265-FAD8-45DA-9A27-741F80B67D48}" srcId="{D4417A1F-B815-40FB-8D45-8FC9CEF0BCAE}" destId="{E7AD2970-4C30-4DE4-89C7-0DF03673BD8E}" srcOrd="0" destOrd="0" parTransId="{CFA2A791-3BA7-4339-8F70-2E71126CAD76}" sibTransId="{1DA3594D-089E-445C-923E-76804984827A}"/>
    <dgm:cxn modelId="{44817246-B512-4EF3-B508-2435A0AF98AA}" srcId="{D4417A1F-B815-40FB-8D45-8FC9CEF0BCAE}" destId="{F493AD8A-EDF0-45DE-8BB9-4D739E3BDCCA}" srcOrd="1" destOrd="0" parTransId="{FEF09249-BD22-4969-903F-8D86D37D81FA}" sibTransId="{A7D8B896-EC0B-4BE0-8F44-22AC95D1ED4E}"/>
    <dgm:cxn modelId="{C3071455-A2EF-4014-9313-F3B245C879DD}" type="presOf" srcId="{E7AD2970-4C30-4DE4-89C7-0DF03673BD8E}" destId="{B75FA448-766C-4686-855E-D9B0A21C44FA}" srcOrd="0" destOrd="0" presId="urn:microsoft.com/office/officeart/2005/8/layout/vList2"/>
    <dgm:cxn modelId="{EC9DE7B5-035C-4A28-9493-9B1402C07CBD}" type="presOf" srcId="{F493AD8A-EDF0-45DE-8BB9-4D739E3BDCCA}" destId="{FEF44C23-4E90-4364-82EC-345BA3AAB567}" srcOrd="0" destOrd="0" presId="urn:microsoft.com/office/officeart/2005/8/layout/vList2"/>
    <dgm:cxn modelId="{1367CEFD-0637-416E-87B6-414BEEFFF7DA}" type="presOf" srcId="{D4417A1F-B815-40FB-8D45-8FC9CEF0BCAE}" destId="{D99935D4-6BF9-4DF5-8338-2BA65DC26A0C}" srcOrd="0" destOrd="0" presId="urn:microsoft.com/office/officeart/2005/8/layout/vList2"/>
    <dgm:cxn modelId="{1B86E683-7A42-434B-BAC5-C8752A88140C}" type="presParOf" srcId="{D99935D4-6BF9-4DF5-8338-2BA65DC26A0C}" destId="{B75FA448-766C-4686-855E-D9B0A21C44FA}" srcOrd="0" destOrd="0" presId="urn:microsoft.com/office/officeart/2005/8/layout/vList2"/>
    <dgm:cxn modelId="{A9679D1B-FEE3-48E1-8D2D-3BE0E6DE9635}" type="presParOf" srcId="{D99935D4-6BF9-4DF5-8338-2BA65DC26A0C}" destId="{F53E70D6-2B8A-48F3-903F-033DFB78503E}" srcOrd="1" destOrd="0" presId="urn:microsoft.com/office/officeart/2005/8/layout/vList2"/>
    <dgm:cxn modelId="{EDBE1B10-68E7-4916-A419-42FC319003EC}" type="presParOf" srcId="{D99935D4-6BF9-4DF5-8338-2BA65DC26A0C}" destId="{FEF44C23-4E90-4364-82EC-345BA3AAB56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394C9-21F7-4E18-A346-E0941947A2AF}">
      <dsp:nvSpPr>
        <dsp:cNvPr id="0" name=""/>
        <dsp:cNvSpPr/>
      </dsp:nvSpPr>
      <dsp:spPr>
        <a:xfrm>
          <a:off x="6216" y="699587"/>
          <a:ext cx="3179921"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GB" sz="2200" b="1" kern="1200" dirty="0"/>
            <a:t>3-4</a:t>
          </a:r>
        </a:p>
      </dsp:txBody>
      <dsp:txXfrm>
        <a:off x="6216" y="699587"/>
        <a:ext cx="3179921" cy="435600"/>
      </dsp:txXfrm>
    </dsp:sp>
    <dsp:sp modelId="{E7BC6123-16A6-40A3-92A4-91AE0B538FEE}">
      <dsp:nvSpPr>
        <dsp:cNvPr id="0" name=""/>
        <dsp:cNvSpPr/>
      </dsp:nvSpPr>
      <dsp:spPr>
        <a:xfrm>
          <a:off x="3186137" y="318437"/>
          <a:ext cx="635984" cy="11979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247722-0144-4FCD-9F91-B5BC9942B934}">
      <dsp:nvSpPr>
        <dsp:cNvPr id="0" name=""/>
        <dsp:cNvSpPr/>
      </dsp:nvSpPr>
      <dsp:spPr>
        <a:xfrm>
          <a:off x="4076515" y="318437"/>
          <a:ext cx="8649385" cy="11979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GB" sz="2200" kern="1200" dirty="0"/>
            <a:t>Two-thirds (65%) supervised by sitting beside and watching or helping</a:t>
          </a:r>
        </a:p>
        <a:p>
          <a:pPr marL="228600" lvl="1" indent="-228600" algn="l" defTabSz="977900">
            <a:lnSpc>
              <a:spcPct val="90000"/>
            </a:lnSpc>
            <a:spcBef>
              <a:spcPct val="0"/>
            </a:spcBef>
            <a:spcAft>
              <a:spcPct val="15000"/>
            </a:spcAft>
            <a:buChar char="•"/>
          </a:pPr>
          <a:r>
            <a:rPr lang="en-GB" sz="2200" kern="1200" dirty="0"/>
            <a:t>Half reported their main approach was to directly supervise their child</a:t>
          </a:r>
        </a:p>
        <a:p>
          <a:pPr marL="228600" lvl="1" indent="-228600" algn="l" defTabSz="977900">
            <a:lnSpc>
              <a:spcPct val="90000"/>
            </a:lnSpc>
            <a:spcBef>
              <a:spcPct val="0"/>
            </a:spcBef>
            <a:spcAft>
              <a:spcPct val="15000"/>
            </a:spcAft>
            <a:buChar char="•"/>
          </a:pPr>
          <a:r>
            <a:rPr lang="en-GB" sz="2200" kern="1200" dirty="0"/>
            <a:t>21% said their main approach was to talk to them</a:t>
          </a:r>
        </a:p>
      </dsp:txBody>
      <dsp:txXfrm>
        <a:off x="4076515" y="318437"/>
        <a:ext cx="8649385" cy="1197900"/>
      </dsp:txXfrm>
    </dsp:sp>
    <dsp:sp modelId="{DAFE8D62-8536-4CB0-8585-C3BDF6139F95}">
      <dsp:nvSpPr>
        <dsp:cNvPr id="0" name=""/>
        <dsp:cNvSpPr/>
      </dsp:nvSpPr>
      <dsp:spPr>
        <a:xfrm>
          <a:off x="6216" y="2303388"/>
          <a:ext cx="3179921"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GB" sz="2200" b="1" kern="1200" dirty="0"/>
            <a:t>5-7</a:t>
          </a:r>
        </a:p>
      </dsp:txBody>
      <dsp:txXfrm>
        <a:off x="6216" y="2303388"/>
        <a:ext cx="3179921" cy="435600"/>
      </dsp:txXfrm>
    </dsp:sp>
    <dsp:sp modelId="{C299B504-B666-4A15-A7DC-D1B24629B543}">
      <dsp:nvSpPr>
        <dsp:cNvPr id="0" name=""/>
        <dsp:cNvSpPr/>
      </dsp:nvSpPr>
      <dsp:spPr>
        <a:xfrm>
          <a:off x="3186137" y="1595537"/>
          <a:ext cx="635984" cy="18513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184809-F9C7-4404-BDB0-2071259CE70A}">
      <dsp:nvSpPr>
        <dsp:cNvPr id="0" name=""/>
        <dsp:cNvSpPr/>
      </dsp:nvSpPr>
      <dsp:spPr>
        <a:xfrm>
          <a:off x="4076515" y="1595537"/>
          <a:ext cx="8649385" cy="185130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lrTx/>
            <a:buSzTx/>
            <a:buFont typeface="Arial" panose="020B0604020202020204" pitchFamily="34" charset="0"/>
            <a:buChar char="•"/>
          </a:pPr>
          <a:r>
            <a:rPr lang="en-GB" sz="2200" kern="1200" dirty="0"/>
            <a:t>Most likely to monitor online activity by staying nearby and regularly checking (75%) or by asking what they are doing (59%).</a:t>
          </a:r>
        </a:p>
        <a:p>
          <a:pPr marL="228600" lvl="1" indent="-228600" algn="l" defTabSz="977900">
            <a:lnSpc>
              <a:spcPct val="90000"/>
            </a:lnSpc>
            <a:spcBef>
              <a:spcPct val="0"/>
            </a:spcBef>
            <a:spcAft>
              <a:spcPct val="15000"/>
            </a:spcAft>
            <a:buChar char="•"/>
          </a:pPr>
          <a:r>
            <a:rPr lang="en-GB" sz="2200" kern="1200" dirty="0"/>
            <a:t>Although still supervising, parents do so at a greater distance, with less than half (45%) sitting beside their child and watching or helping them</a:t>
          </a:r>
        </a:p>
        <a:p>
          <a:pPr marL="228600" lvl="1" indent="-228600" algn="l" defTabSz="977900">
            <a:lnSpc>
              <a:spcPct val="90000"/>
            </a:lnSpc>
            <a:spcBef>
              <a:spcPct val="0"/>
            </a:spcBef>
            <a:spcAft>
              <a:spcPct val="15000"/>
            </a:spcAft>
            <a:buChar char="•"/>
          </a:pPr>
          <a:r>
            <a:rPr lang="en-GB" sz="2200" kern="1200" dirty="0"/>
            <a:t>This suggests devices being used more independently than aged 3-4 </a:t>
          </a:r>
        </a:p>
      </dsp:txBody>
      <dsp:txXfrm>
        <a:off x="4076515" y="1595537"/>
        <a:ext cx="8649385" cy="1851300"/>
      </dsp:txXfrm>
    </dsp:sp>
    <dsp:sp modelId="{C275F496-1545-4B15-AF7F-4011829DD1D2}">
      <dsp:nvSpPr>
        <dsp:cNvPr id="0" name=""/>
        <dsp:cNvSpPr/>
      </dsp:nvSpPr>
      <dsp:spPr>
        <a:xfrm>
          <a:off x="6216" y="4070538"/>
          <a:ext cx="3179921"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GB" sz="2200" b="1" kern="1200" dirty="0"/>
            <a:t>8-11</a:t>
          </a:r>
        </a:p>
      </dsp:txBody>
      <dsp:txXfrm>
        <a:off x="6216" y="4070538"/>
        <a:ext cx="3179921" cy="435600"/>
      </dsp:txXfrm>
    </dsp:sp>
    <dsp:sp modelId="{126C5731-DC93-43D1-AFD2-10403986C7E6}">
      <dsp:nvSpPr>
        <dsp:cNvPr id="0" name=""/>
        <dsp:cNvSpPr/>
      </dsp:nvSpPr>
      <dsp:spPr>
        <a:xfrm>
          <a:off x="3186137" y="3526038"/>
          <a:ext cx="635984" cy="15246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E962F4-53CB-49B5-BB66-642DAB204C3B}">
      <dsp:nvSpPr>
        <dsp:cNvPr id="0" name=""/>
        <dsp:cNvSpPr/>
      </dsp:nvSpPr>
      <dsp:spPr>
        <a:xfrm>
          <a:off x="4076515" y="3526038"/>
          <a:ext cx="8649385" cy="152460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lrTx/>
            <a:buSzTx/>
            <a:buFont typeface="Arial" panose="020B0604020202020204" pitchFamily="34" charset="0"/>
            <a:buChar char="•"/>
          </a:pPr>
          <a:r>
            <a:rPr lang="en-GB" sz="2200" kern="1200" dirty="0"/>
            <a:t>less direct parental supervision online compared to younger age groups</a:t>
          </a:r>
        </a:p>
        <a:p>
          <a:pPr marL="228600" lvl="1" indent="-228600" algn="l" defTabSz="977900">
            <a:lnSpc>
              <a:spcPct val="90000"/>
            </a:lnSpc>
            <a:spcBef>
              <a:spcPct val="0"/>
            </a:spcBef>
            <a:spcAft>
              <a:spcPct val="15000"/>
            </a:spcAft>
            <a:buClrTx/>
            <a:buSzTx/>
            <a:buFont typeface="Arial" panose="020B0604020202020204" pitchFamily="34" charset="0"/>
            <a:buChar char="•"/>
          </a:pPr>
          <a:r>
            <a:rPr lang="en-GB" sz="2200" kern="1200" dirty="0"/>
            <a:t>Less than a quarter (22%) sat beside their child and watched or helped </a:t>
          </a:r>
        </a:p>
        <a:p>
          <a:pPr marL="228600" lvl="1" indent="-228600" algn="l" defTabSz="977900">
            <a:lnSpc>
              <a:spcPct val="90000"/>
            </a:lnSpc>
            <a:spcBef>
              <a:spcPct val="0"/>
            </a:spcBef>
            <a:spcAft>
              <a:spcPct val="15000"/>
            </a:spcAft>
            <a:buClrTx/>
            <a:buSzTx/>
            <a:buFont typeface="Arial" panose="020B0604020202020204" pitchFamily="34" charset="0"/>
            <a:buChar char="•"/>
          </a:pPr>
          <a:r>
            <a:rPr lang="en-GB" sz="2200" kern="1200" dirty="0"/>
            <a:t>Instead, more supervised activity by asking their child (70%) or remaining nearby/regularly checking (69%) their activity</a:t>
          </a:r>
        </a:p>
      </dsp:txBody>
      <dsp:txXfrm>
        <a:off x="4076515" y="3526038"/>
        <a:ext cx="8649385" cy="1524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FA448-766C-4686-855E-D9B0A21C44FA}">
      <dsp:nvSpPr>
        <dsp:cNvPr id="0" name=""/>
        <dsp:cNvSpPr/>
      </dsp:nvSpPr>
      <dsp:spPr>
        <a:xfrm>
          <a:off x="0" y="638433"/>
          <a:ext cx="8128000" cy="19773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effectLst/>
              <a:latin typeface="Calibri" panose="020F0502020204030204" pitchFamily="34" charset="0"/>
              <a:ea typeface="Times New Roman" panose="02020603050405020304" pitchFamily="18" charset="0"/>
            </a:rPr>
            <a:t>29% of 8-17s </a:t>
          </a:r>
          <a:r>
            <a:rPr lang="en-GB" sz="3600" kern="1200" dirty="0">
              <a:effectLst/>
              <a:latin typeface="Calibri" panose="020F0502020204030204" pitchFamily="34" charset="0"/>
              <a:ea typeface="Times New Roman" panose="02020603050405020304" pitchFamily="18" charset="0"/>
            </a:rPr>
            <a:t>had seen something they found </a:t>
          </a:r>
          <a:r>
            <a:rPr lang="en-GB" sz="3600" b="1" u="sng" kern="1200" dirty="0">
              <a:effectLst/>
              <a:latin typeface="Calibri" panose="020F0502020204030204" pitchFamily="34" charset="0"/>
              <a:ea typeface="Times New Roman" panose="02020603050405020304" pitchFamily="18" charset="0"/>
            </a:rPr>
            <a:t>worrying or nasty </a:t>
          </a:r>
          <a:r>
            <a:rPr lang="en-GB" sz="3600" kern="1200" dirty="0">
              <a:effectLst/>
              <a:latin typeface="Calibri" panose="020F0502020204030204" pitchFamily="34" charset="0"/>
              <a:ea typeface="Times New Roman" panose="02020603050405020304" pitchFamily="18" charset="0"/>
            </a:rPr>
            <a:t>online in the past 12 months</a:t>
          </a:r>
          <a:endParaRPr lang="en-GB" sz="3600" kern="1200" dirty="0"/>
        </a:p>
      </dsp:txBody>
      <dsp:txXfrm>
        <a:off x="96524" y="734957"/>
        <a:ext cx="7934952" cy="1784252"/>
      </dsp:txXfrm>
    </dsp:sp>
    <dsp:sp modelId="{FEF44C23-4E90-4364-82EC-345BA3AAB567}">
      <dsp:nvSpPr>
        <dsp:cNvPr id="0" name=""/>
        <dsp:cNvSpPr/>
      </dsp:nvSpPr>
      <dsp:spPr>
        <a:xfrm>
          <a:off x="0" y="2802933"/>
          <a:ext cx="8128000" cy="19773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60% of parents </a:t>
          </a:r>
          <a:r>
            <a:rPr lang="en-GB" sz="3600" b="0" kern="1200" dirty="0"/>
            <a:t>were concerned about them seeing </a:t>
          </a:r>
          <a:r>
            <a:rPr lang="en-GB" sz="3600" b="1" u="sng" kern="1200" dirty="0"/>
            <a:t>extremist</a:t>
          </a:r>
          <a:r>
            <a:rPr lang="en-GB" sz="3600" b="0" kern="1200" dirty="0"/>
            <a:t> content</a:t>
          </a:r>
        </a:p>
      </dsp:txBody>
      <dsp:txXfrm>
        <a:off x="96524" y="2899457"/>
        <a:ext cx="7934952" cy="178425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0487F-0CE3-453C-9223-EB4F050EE395}" type="datetimeFigureOut">
              <a:rPr lang="en-GB" smtClean="0"/>
              <a:t>29/06/2023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9B59B-2120-461D-8222-CE3302E55416}" type="slidenum">
              <a:rPr lang="en-GB" smtClean="0"/>
              <a:t>‹#›</a:t>
            </a:fld>
            <a:endParaRPr lang="en-GB"/>
          </a:p>
        </p:txBody>
      </p:sp>
    </p:spTree>
    <p:extLst>
      <p:ext uri="{BB962C8B-B14F-4D97-AF65-F5344CB8AC3E}">
        <p14:creationId xmlns:p14="http://schemas.microsoft.com/office/powerpoint/2010/main" val="282609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a:solidFill>
                  <a:srgbClr val="FFFFFF"/>
                </a:solidFill>
                <a:latin typeface="+mj-lt"/>
                <a:ea typeface="+mj-ea"/>
                <a:cs typeface="+mj-cs"/>
              </a:rPr>
              <a:t>This presentation brings together key findings from:</a:t>
            </a:r>
          </a:p>
          <a:p>
            <a:pPr marL="628650" lvl="1" indent="-171450" algn="l">
              <a:buFont typeface="Arial" panose="020B0604020202020204" pitchFamily="34" charset="0"/>
              <a:buChar char="•"/>
            </a:pPr>
            <a:r>
              <a:rPr lang="en-US" sz="1200" b="1" kern="1200">
                <a:solidFill>
                  <a:srgbClr val="FFFFFF"/>
                </a:solidFill>
                <a:latin typeface="+mj-lt"/>
                <a:ea typeface="+mj-ea"/>
                <a:cs typeface="+mj-cs"/>
              </a:rPr>
              <a:t>Children and parents: Media Use and Attitudes report -</a:t>
            </a:r>
            <a:r>
              <a:rPr lang="en-GB" b="0" i="0">
                <a:solidFill>
                  <a:srgbClr val="333333"/>
                </a:solidFill>
                <a:effectLst/>
                <a:latin typeface="Titillium Web"/>
              </a:rPr>
              <a:t> examines children’s </a:t>
            </a:r>
            <a:r>
              <a:rPr lang="en-GB" b="1" i="0">
                <a:solidFill>
                  <a:srgbClr val="333333"/>
                </a:solidFill>
                <a:effectLst/>
                <a:latin typeface="Titillium Web"/>
              </a:rPr>
              <a:t>media literacy, media </a:t>
            </a:r>
            <a:r>
              <a:rPr lang="en-GB" b="0" i="0">
                <a:solidFill>
                  <a:srgbClr val="333333"/>
                </a:solidFill>
                <a:effectLst/>
                <a:latin typeface="Titillium Web"/>
              </a:rPr>
              <a:t>use, attitudes and understanding among children and young people aged 5-15, as well as about the media access and use of young children aged 3-4., as well as parents’ views about their children’s media use, and the ways that parents seek – or decide not – to monitor or limit use of different types of media.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a:effectLst/>
                <a:highlight>
                  <a:srgbClr val="FFFF00"/>
                </a:highlight>
                <a:latin typeface="Roboto" panose="02000000000000000000" pitchFamily="2" charset="0"/>
              </a:rPr>
              <a:t>Revealing-</a:t>
            </a:r>
            <a:r>
              <a:rPr lang="en-GB" sz="1200" b="1" i="0" err="1">
                <a:effectLst/>
                <a:highlight>
                  <a:srgbClr val="FFFF00"/>
                </a:highlight>
                <a:latin typeface="Roboto" panose="02000000000000000000" pitchFamily="2" charset="0"/>
              </a:rPr>
              <a:t>Reality_Anti</a:t>
            </a:r>
            <a:r>
              <a:rPr lang="en-GB" sz="1200" b="1" i="0">
                <a:effectLst/>
                <a:highlight>
                  <a:srgbClr val="FFFF00"/>
                </a:highlight>
                <a:latin typeface="Roboto" panose="02000000000000000000" pitchFamily="2" charset="0"/>
              </a:rPr>
              <a:t>-social Media Report 2023</a:t>
            </a:r>
            <a:endParaRPr lang="en-GB" sz="1600" b="1">
              <a:highlight>
                <a:srgbClr val="FFFF00"/>
              </a:highlight>
            </a:endParaRPr>
          </a:p>
          <a:p>
            <a:pPr marL="628650" lvl="1" indent="-171450" algn="l">
              <a:buFont typeface="Arial" panose="020B0604020202020204" pitchFamily="34" charset="0"/>
              <a:buChar char="•"/>
            </a:pPr>
            <a:endParaRPr lang="en-GB" b="0" i="0">
              <a:solidFill>
                <a:srgbClr val="333333"/>
              </a:solidFill>
              <a:effectLst/>
              <a:latin typeface="Titillium Web"/>
            </a:endParaRPr>
          </a:p>
          <a:p>
            <a:pPr marL="0" lvl="0" indent="0" algn="l">
              <a:buFont typeface="Arial" panose="020B0604020202020204" pitchFamily="34" charset="0"/>
              <a:buNone/>
            </a:pPr>
            <a:r>
              <a:rPr lang="en-GB" b="0" i="0">
                <a:solidFill>
                  <a:srgbClr val="333333"/>
                </a:solidFill>
                <a:effectLst/>
                <a:latin typeface="Titillium Web"/>
              </a:rPr>
              <a:t>Along with suggested resources to empower parents to keep up with the latest trends/apps and games, manage controls and settings, and talk to children about risk - from bullying and sharing content, to extremism and gangs</a:t>
            </a:r>
          </a:p>
          <a:p>
            <a:pPr marL="0" lvl="0" indent="0" algn="l">
              <a:buFont typeface="Arial" panose="020B0604020202020204" pitchFamily="34" charset="0"/>
              <a:buNone/>
            </a:pPr>
            <a:endParaRPr lang="en-GB" b="0" i="0">
              <a:solidFill>
                <a:srgbClr val="20212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985D112-682F-4487-9187-E5AF34266267}" type="slidenum">
              <a:rPr lang="en-GB" smtClean="0"/>
              <a:t>1</a:t>
            </a:fld>
            <a:endParaRPr lang="en-GB"/>
          </a:p>
        </p:txBody>
      </p:sp>
    </p:spTree>
    <p:extLst>
      <p:ext uri="{BB962C8B-B14F-4D97-AF65-F5344CB8AC3E}">
        <p14:creationId xmlns:p14="http://schemas.microsoft.com/office/powerpoint/2010/main" val="305817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Revealing Reality did this research to explore what some vulnerable children are seeing and doing on their phones</a:t>
            </a:r>
          </a:p>
          <a:p>
            <a:r>
              <a:rPr lang="en-GB"/>
              <a:t>They’re not viewing this content on the dark web, finding it buried on hard-to-reach websites or through clandestine underground networks. They see it on mainstream social media and messaging platforms, primarily on Snapchat.</a:t>
            </a:r>
          </a:p>
          <a:p>
            <a:endParaRPr lang="en-GB"/>
          </a:p>
        </p:txBody>
      </p:sp>
      <p:sp>
        <p:nvSpPr>
          <p:cNvPr id="4" name="Slide Number Placeholder 3"/>
          <p:cNvSpPr>
            <a:spLocks noGrp="1"/>
          </p:cNvSpPr>
          <p:nvPr>
            <p:ph type="sldNum" sz="quarter" idx="5"/>
          </p:nvPr>
        </p:nvSpPr>
        <p:spPr/>
        <p:txBody>
          <a:bodyPr/>
          <a:lstStyle/>
          <a:p>
            <a:fld id="{EF89B59B-2120-461D-8222-CE3302E55416}" type="slidenum">
              <a:rPr lang="en-GB" smtClean="0"/>
              <a:t>11</a:t>
            </a:fld>
            <a:endParaRPr lang="en-GB"/>
          </a:p>
        </p:txBody>
      </p:sp>
    </p:spTree>
    <p:extLst>
      <p:ext uri="{BB962C8B-B14F-4D97-AF65-F5344CB8AC3E}">
        <p14:creationId xmlns:p14="http://schemas.microsoft.com/office/powerpoint/2010/main" val="142085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Less than three in ten parents of 3-17-year-olds (28%) believed the benefits of their child using social media, messaging and video-sharing apps or sites outweighed the risks</a:t>
            </a:r>
          </a:p>
          <a:p>
            <a:pPr marL="0" indent="0">
              <a:buNone/>
            </a:pPr>
            <a:endParaRPr lang="en-GB" dirty="0"/>
          </a:p>
          <a:p>
            <a:pPr marL="0" indent="0">
              <a:buNone/>
            </a:pPr>
            <a:r>
              <a:rPr lang="en-GB" dirty="0"/>
              <a:t>Parents of 3-11-year-olds were as likely as those of 12-15s to be concerned about companies collecting information (65% vs 63%); but were slightly more likely to be concerned about their child giving out personal information.</a:t>
            </a:r>
          </a:p>
          <a:p>
            <a:pPr marL="0" indent="0">
              <a:buNone/>
            </a:pPr>
            <a:endParaRPr lang="en-GB" dirty="0"/>
          </a:p>
          <a:p>
            <a:pPr marL="0" indent="0">
              <a:buNone/>
            </a:pPr>
            <a:r>
              <a:rPr lang="en-GB" dirty="0"/>
              <a:t>More than seven in ten parents of children aged 3-17 were concerned about their child seeing </a:t>
            </a:r>
            <a:r>
              <a:rPr lang="en-GB" dirty="0" err="1"/>
              <a:t>ageinappropriate</a:t>
            </a:r>
            <a:r>
              <a:rPr lang="en-GB" dirty="0"/>
              <a:t> content (75%) and or their child seeing ‘adult’ or sexual content online (73%). In contrast, fewer parents (49%) expressed concerns about the content their children were seeing on the TV programmes they watched</a:t>
            </a:r>
          </a:p>
          <a:p>
            <a:pPr marL="0" indent="0">
              <a:buNone/>
            </a:pPr>
            <a:endParaRPr lang="en-GB" dirty="0"/>
          </a:p>
          <a:p>
            <a:pPr marL="0" indent="0">
              <a:buNone/>
            </a:pPr>
            <a:r>
              <a:rPr lang="en-GB" dirty="0"/>
              <a:t>Seven in ten parents were concerned about their child seeing content online that would encourage them to harm themselves. Six in ten were worried about the possibility of their child being influenced by extreme views online, whether political, social or religious.</a:t>
            </a:r>
          </a:p>
          <a:p>
            <a:pPr marL="0" indent="0">
              <a:buNone/>
            </a:pPr>
            <a:endParaRPr lang="en-GB" dirty="0"/>
          </a:p>
          <a:p>
            <a:pPr marL="0" indent="0">
              <a:buNone/>
            </a:pPr>
            <a:r>
              <a:rPr lang="en-GB" dirty="0"/>
              <a:t>parents were concerned about their child being bullied in some way online or via communications technologies. For example, 70% of parents of 3-17-yearolds said they were worried about their child being bullied online, and about 54% of parents whose child played games online expressed concern about their child being bullied by other players while gaming. More than half of parents overall (52%) were worried about their child being bullied via calls, texts, emails, or messages on their mobile phone and parents of children aged 8-11 (55%) and 12-15 (57%) were more likely to have this concern than parents of 16-17-year-olds (40%).</a:t>
            </a:r>
          </a:p>
          <a:p>
            <a:pPr marL="0" indent="0">
              <a:buNone/>
            </a:pPr>
            <a:endParaRPr lang="en-GB" dirty="0"/>
          </a:p>
          <a:p>
            <a:pPr marL="0" indent="0">
              <a:buNone/>
            </a:pPr>
            <a:r>
              <a:rPr lang="en-GB" dirty="0"/>
              <a:t>Over half of parents (56%) said they were concerned that their child’s reputation might be damaged, either now or in the future, by their online behaviour..</a:t>
            </a:r>
          </a:p>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12</a:t>
            </a:fld>
            <a:endParaRPr lang="en-GB"/>
          </a:p>
        </p:txBody>
      </p:sp>
    </p:spTree>
    <p:extLst>
      <p:ext uri="{BB962C8B-B14F-4D97-AF65-F5344CB8AC3E}">
        <p14:creationId xmlns:p14="http://schemas.microsoft.com/office/powerpoint/2010/main" val="386644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Less than three in ten parents of 3-17-year-olds (28%) believed the benefits of their child using social media, messaging and video-sharing apps or sites outweighed the risks</a:t>
            </a:r>
          </a:p>
          <a:p>
            <a:pPr marL="0" indent="0">
              <a:buNone/>
            </a:pPr>
            <a:endParaRPr lang="en-GB" dirty="0"/>
          </a:p>
          <a:p>
            <a:pPr marL="0" indent="0">
              <a:buNone/>
            </a:pPr>
            <a:r>
              <a:rPr lang="en-GB" dirty="0"/>
              <a:t>Parents of 3-11-year-olds were as likely as those of 12-15s to be concerned about companies collecting information (65% vs 63%); but were slightly more likely to be concerned about their child giving out personal information.</a:t>
            </a:r>
          </a:p>
          <a:p>
            <a:pPr marL="0" indent="0">
              <a:buNone/>
            </a:pPr>
            <a:endParaRPr lang="en-GB" dirty="0"/>
          </a:p>
          <a:p>
            <a:pPr marL="0" indent="0">
              <a:buNone/>
            </a:pPr>
            <a:r>
              <a:rPr lang="en-GB" dirty="0"/>
              <a:t>More than seven in ten parents of children aged 3-17 were concerned about their child seeing </a:t>
            </a:r>
            <a:r>
              <a:rPr lang="en-GB" dirty="0" err="1"/>
              <a:t>ageinappropriate</a:t>
            </a:r>
            <a:r>
              <a:rPr lang="en-GB" dirty="0"/>
              <a:t> content (75%) and or their child seeing ‘adult’ or sexual content online (73%). In contrast, fewer parents (49%) expressed concerns about the content their children were seeing on the TV programmes they watched</a:t>
            </a:r>
          </a:p>
          <a:p>
            <a:pPr marL="0" indent="0">
              <a:buNone/>
            </a:pPr>
            <a:endParaRPr lang="en-GB" dirty="0"/>
          </a:p>
          <a:p>
            <a:pPr marL="0" indent="0">
              <a:buNone/>
            </a:pPr>
            <a:r>
              <a:rPr lang="en-GB" dirty="0"/>
              <a:t>Seven in ten parents were concerned about their child seeing content online that would encourage them to harm themselves. Six in ten were worried about the possibility of their child being influenced by extreme views online, whether political, social or religious.</a:t>
            </a:r>
          </a:p>
          <a:p>
            <a:pPr marL="0" indent="0">
              <a:buNone/>
            </a:pPr>
            <a:endParaRPr lang="en-GB" dirty="0"/>
          </a:p>
          <a:p>
            <a:pPr marL="0" indent="0">
              <a:buNone/>
            </a:pPr>
            <a:r>
              <a:rPr lang="en-GB" dirty="0"/>
              <a:t>parents were concerned about their child being bullied in some way online or via communications technologies. For example, 70% of parents of 3-17-yearolds said they were worried about their child being bullied online, and about 54% of parents whose child played games online expressed concern about their child being bullied by other players while gaming. More than half of parents overall (52%) were worried about their child being bullied via calls, texts, emails, or messages on their mobile phone and parents of children aged 8-11 (55%) and 12-15 (57%) were more likely to have this concern than parents of 16-17-year-olds (40%).</a:t>
            </a:r>
          </a:p>
          <a:p>
            <a:pPr marL="0" indent="0">
              <a:buNone/>
            </a:pPr>
            <a:endParaRPr lang="en-GB" dirty="0"/>
          </a:p>
          <a:p>
            <a:pPr marL="0" indent="0">
              <a:buNone/>
            </a:pPr>
            <a:r>
              <a:rPr lang="en-GB" dirty="0"/>
              <a:t>Over half of parents (56%) said they were concerned that their child’s reputation might be damaged, either now or in the future, by their online behaviour..</a:t>
            </a:r>
          </a:p>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13</a:t>
            </a:fld>
            <a:endParaRPr lang="en-GB"/>
          </a:p>
        </p:txBody>
      </p:sp>
    </p:spTree>
    <p:extLst>
      <p:ext uri="{BB962C8B-B14F-4D97-AF65-F5344CB8AC3E}">
        <p14:creationId xmlns:p14="http://schemas.microsoft.com/office/powerpoint/2010/main" val="815901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Less than three in ten parents of 3-17-year-olds (28%) believed the benefits of their child using social media, messaging and video-sharing apps or sites outweighed the risks</a:t>
            </a:r>
          </a:p>
          <a:p>
            <a:pPr marL="0" indent="0">
              <a:buNone/>
            </a:pPr>
            <a:endParaRPr lang="en-GB" dirty="0"/>
          </a:p>
          <a:p>
            <a:pPr marL="0" indent="0">
              <a:buNone/>
            </a:pPr>
            <a:r>
              <a:rPr lang="en-GB" dirty="0"/>
              <a:t>Parents of 3-11-year-olds were as likely as those of 12-15s to be concerned about companies collecting information (65% vs 63%); but were slightly more likely to be concerned about their child giving out personal information.</a:t>
            </a:r>
          </a:p>
          <a:p>
            <a:pPr marL="0" indent="0">
              <a:buNone/>
            </a:pPr>
            <a:endParaRPr lang="en-GB" dirty="0"/>
          </a:p>
          <a:p>
            <a:pPr marL="0" indent="0">
              <a:buNone/>
            </a:pPr>
            <a:r>
              <a:rPr lang="en-GB" dirty="0"/>
              <a:t>More than seven in ten parents of children aged 3-17 were concerned about their child seeing </a:t>
            </a:r>
            <a:r>
              <a:rPr lang="en-GB" dirty="0" err="1"/>
              <a:t>ageinappropriate</a:t>
            </a:r>
            <a:r>
              <a:rPr lang="en-GB" dirty="0"/>
              <a:t> content (75%) and or their child seeing ‘adult’ or sexual content online (73%). In contrast, fewer parents (49%) expressed concerns about the content their children were seeing on the TV programmes they watched</a:t>
            </a:r>
          </a:p>
          <a:p>
            <a:pPr marL="0" indent="0">
              <a:buNone/>
            </a:pPr>
            <a:endParaRPr lang="en-GB" dirty="0"/>
          </a:p>
          <a:p>
            <a:pPr marL="0" indent="0">
              <a:buNone/>
            </a:pPr>
            <a:r>
              <a:rPr lang="en-GB" dirty="0"/>
              <a:t>Seven in ten parents were concerned about their child seeing content online that would encourage them to harm themselves. Six in ten were worried about the possibility of their child being influenced by extreme views online, whether political, social or religious.</a:t>
            </a:r>
          </a:p>
          <a:p>
            <a:pPr marL="0" indent="0">
              <a:buNone/>
            </a:pPr>
            <a:endParaRPr lang="en-GB" dirty="0"/>
          </a:p>
          <a:p>
            <a:pPr marL="0" indent="0">
              <a:buNone/>
            </a:pPr>
            <a:r>
              <a:rPr lang="en-GB" dirty="0"/>
              <a:t>parents were concerned about their child being bullied in some way online or via communications technologies. For example, 70% of parents of 3-17-yearolds said they were worried about their child being bullied online, and about 54% of parents whose child played games online expressed concern about their child being bullied by other players while gaming. More than half of parents overall (52%) were worried about their child being bullied via calls, texts, emails, or messages on their mobile phone and parents of children aged 8-11 (55%) and 12-15 (57%) were more likely to have this concern than parents of 16-17-year-olds (40%).</a:t>
            </a:r>
          </a:p>
          <a:p>
            <a:pPr marL="0" indent="0">
              <a:buNone/>
            </a:pPr>
            <a:endParaRPr lang="en-GB" dirty="0"/>
          </a:p>
          <a:p>
            <a:pPr marL="0" indent="0">
              <a:buNone/>
            </a:pPr>
            <a:r>
              <a:rPr lang="en-GB" dirty="0"/>
              <a:t>Over half of parents (56%) said they were concerned that their child’s reputation might be damaged, either now or in the future, by their online behaviour..</a:t>
            </a:r>
          </a:p>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14</a:t>
            </a:fld>
            <a:endParaRPr lang="en-GB"/>
          </a:p>
        </p:txBody>
      </p:sp>
    </p:spTree>
    <p:extLst>
      <p:ext uri="{BB962C8B-B14F-4D97-AF65-F5344CB8AC3E}">
        <p14:creationId xmlns:p14="http://schemas.microsoft.com/office/powerpoint/2010/main" val="2366672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Almost three in ten children aged 8-17 (29%) had experienced a person being nasty or hurtful to them via a communication technology84, while two in ten had had a nasty or hurtful face-to-face experience. Those aged 12-15 (35%) and 16-17 (37%) were more likely to have experienced this than children aged 8-11 (20%). This year there was a decrease in 8-11-year-olds saying they had experienced someone being nasty or hurtful via comms technology, from 27% in 2021 to 20%. </a:t>
            </a:r>
          </a:p>
        </p:txBody>
      </p:sp>
      <p:sp>
        <p:nvSpPr>
          <p:cNvPr id="4" name="Slide Number Placeholder 3"/>
          <p:cNvSpPr>
            <a:spLocks noGrp="1"/>
          </p:cNvSpPr>
          <p:nvPr>
            <p:ph type="sldNum" sz="quarter" idx="5"/>
          </p:nvPr>
        </p:nvSpPr>
        <p:spPr/>
        <p:txBody>
          <a:bodyPr/>
          <a:lstStyle/>
          <a:p>
            <a:fld id="{5985D112-682F-4487-9187-E5AF34266267}" type="slidenum">
              <a:rPr lang="en-GB" smtClean="0"/>
              <a:t>15</a:t>
            </a:fld>
            <a:endParaRPr lang="en-GB"/>
          </a:p>
        </p:txBody>
      </p:sp>
    </p:spTree>
    <p:extLst>
      <p:ext uri="{BB962C8B-B14F-4D97-AF65-F5344CB8AC3E}">
        <p14:creationId xmlns:p14="http://schemas.microsoft.com/office/powerpoint/2010/main" val="84938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a:p>
            <a:pPr marL="0" indent="0">
              <a:buNone/>
            </a:pPr>
            <a:endParaRPr lang="en-GB"/>
          </a:p>
        </p:txBody>
      </p:sp>
      <p:sp>
        <p:nvSpPr>
          <p:cNvPr id="4" name="Slide Number Placeholder 3"/>
          <p:cNvSpPr>
            <a:spLocks noGrp="1"/>
          </p:cNvSpPr>
          <p:nvPr>
            <p:ph type="sldNum" sz="quarter" idx="5"/>
          </p:nvPr>
        </p:nvSpPr>
        <p:spPr/>
        <p:txBody>
          <a:bodyPr/>
          <a:lstStyle/>
          <a:p>
            <a:fld id="{5985D112-682F-4487-9187-E5AF34266267}" type="slidenum">
              <a:rPr lang="en-GB" smtClean="0"/>
              <a:t>16</a:t>
            </a:fld>
            <a:endParaRPr lang="en-GB"/>
          </a:p>
        </p:txBody>
      </p:sp>
    </p:spTree>
    <p:extLst>
      <p:ext uri="{BB962C8B-B14F-4D97-AF65-F5344CB8AC3E}">
        <p14:creationId xmlns:p14="http://schemas.microsoft.com/office/powerpoint/2010/main" val="3711330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Almost nine in ten (86%) parents said they had previously spoken to their child about how to stay safe online. This may have included talking about the potential dangers of content on sites or apps that might be unsuitable for their age, about sharing too much information online, and about contact with people they do not know. About half (47%) of parents who had talked to their child about how to stay safe online claimed to do so at least every few weeks.</a:t>
            </a:r>
          </a:p>
        </p:txBody>
      </p:sp>
      <p:sp>
        <p:nvSpPr>
          <p:cNvPr id="4" name="Slide Number Placeholder 3"/>
          <p:cNvSpPr>
            <a:spLocks noGrp="1"/>
          </p:cNvSpPr>
          <p:nvPr>
            <p:ph type="sldNum" sz="quarter" idx="5"/>
          </p:nvPr>
        </p:nvSpPr>
        <p:spPr/>
        <p:txBody>
          <a:bodyPr/>
          <a:lstStyle/>
          <a:p>
            <a:fld id="{5985D112-682F-4487-9187-E5AF34266267}" type="slidenum">
              <a:rPr lang="en-GB" smtClean="0"/>
              <a:t>17</a:t>
            </a:fld>
            <a:endParaRPr lang="en-GB"/>
          </a:p>
        </p:txBody>
      </p:sp>
    </p:spTree>
    <p:extLst>
      <p:ext uri="{BB962C8B-B14F-4D97-AF65-F5344CB8AC3E}">
        <p14:creationId xmlns:p14="http://schemas.microsoft.com/office/powerpoint/2010/main" val="182719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Half of parents talked to their child about online safety every few weeks Talking to children about online safety is another key mediation strategy, and nine in ten parents of children who went online said they had ever done this. Within this group, half talked to their child at least every few weeks; this was more likely among parents of the younger children aged 5-7 and 8- 11, than among parents of 12-15s. A further three in ten spoke to their child every few months, comparable between each age group. Fewer than one in five said they did it less often than this but had done so more than once. </a:t>
            </a:r>
          </a:p>
        </p:txBody>
      </p:sp>
      <p:sp>
        <p:nvSpPr>
          <p:cNvPr id="4" name="Slide Number Placeholder 3"/>
          <p:cNvSpPr>
            <a:spLocks noGrp="1"/>
          </p:cNvSpPr>
          <p:nvPr>
            <p:ph type="sldNum" sz="quarter" idx="5"/>
          </p:nvPr>
        </p:nvSpPr>
        <p:spPr/>
        <p:txBody>
          <a:bodyPr/>
          <a:lstStyle/>
          <a:p>
            <a:fld id="{EF89B59B-2120-461D-8222-CE3302E55416}" type="slidenum">
              <a:rPr lang="en-GB" smtClean="0"/>
              <a:t>18</a:t>
            </a:fld>
            <a:endParaRPr lang="en-GB"/>
          </a:p>
        </p:txBody>
      </p:sp>
    </p:spTree>
    <p:extLst>
      <p:ext uri="{BB962C8B-B14F-4D97-AF65-F5344CB8AC3E}">
        <p14:creationId xmlns:p14="http://schemas.microsoft.com/office/powerpoint/2010/main" val="594214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19</a:t>
            </a:fld>
            <a:endParaRPr lang="en-GB"/>
          </a:p>
        </p:txBody>
      </p:sp>
    </p:spTree>
    <p:extLst>
      <p:ext uri="{BB962C8B-B14F-4D97-AF65-F5344CB8AC3E}">
        <p14:creationId xmlns:p14="http://schemas.microsoft.com/office/powerpoint/2010/main" val="3076369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Seven in ten children aged 12-17 (70%) said that they were confident in their ability to judge what is real and what is fake online, rising to eight in ten (82%) 16-17-year-olds. The following graphic shows the relationship between the stated level of confidence of the child and their identification of the profile in our scenario as fake. </a:t>
            </a:r>
          </a:p>
          <a:p>
            <a:r>
              <a:rPr lang="en-GB" dirty="0"/>
              <a:t>Twenty-three per cent of children aged 12-17 who had claimed to be confident in their ability to differentiate between real and fake online, failed to identify the profile as fake. Although this proportion was down from 27% in 2021</a:t>
            </a:r>
            <a:r>
              <a:rPr lang="en-GB" b="1" dirty="0"/>
              <a:t>, it still means that nearly a quarter were overconfident in their ability, and in a position of potential vulnerability</a:t>
            </a:r>
          </a:p>
        </p:txBody>
      </p:sp>
      <p:sp>
        <p:nvSpPr>
          <p:cNvPr id="4" name="Slide Number Placeholder 3"/>
          <p:cNvSpPr>
            <a:spLocks noGrp="1"/>
          </p:cNvSpPr>
          <p:nvPr>
            <p:ph type="sldNum" sz="quarter" idx="5"/>
          </p:nvPr>
        </p:nvSpPr>
        <p:spPr/>
        <p:txBody>
          <a:bodyPr/>
          <a:lstStyle/>
          <a:p>
            <a:fld id="{EF89B59B-2120-461D-8222-CE3302E55416}" type="slidenum">
              <a:rPr lang="en-GB" smtClean="0"/>
              <a:t>20</a:t>
            </a:fld>
            <a:endParaRPr lang="en-GB"/>
          </a:p>
        </p:txBody>
      </p:sp>
    </p:spTree>
    <p:extLst>
      <p:ext uri="{BB962C8B-B14F-4D97-AF65-F5344CB8AC3E}">
        <p14:creationId xmlns:p14="http://schemas.microsoft.com/office/powerpoint/2010/main" val="348452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3</a:t>
            </a:fld>
            <a:endParaRPr lang="en-GB"/>
          </a:p>
        </p:txBody>
      </p:sp>
    </p:spTree>
    <p:extLst>
      <p:ext uri="{BB962C8B-B14F-4D97-AF65-F5344CB8AC3E}">
        <p14:creationId xmlns:p14="http://schemas.microsoft.com/office/powerpoint/2010/main" val="370918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Online gaming provides the opportunity for children to communicate with others, either through playing or via in-game chat or messaging. Three-quarters of children aged 8-17 (72%) played games online. A quarter of children this age played games online with people they don’t know, while 22% chatted to people they don’t know when gaming. </a:t>
            </a:r>
          </a:p>
          <a:p>
            <a:endParaRPr lang="en-GB" dirty="0"/>
          </a:p>
          <a:p>
            <a:r>
              <a:rPr lang="en-GB" dirty="0"/>
              <a:t>Among children’s media activities, however, video gaming ranks very highly. Nine in ten children aged 3-17 (89%) played video games using any of the devices listed in the graphic below, and of all the media activities we measure, only watching videos on VSPs (96%) and watching TV (97%) were more widespread. An exception to this is that children aged 3-4 were less likely to be playing video games (70%); this has declined from 81% year on year. Most children were gaming using a console (59%), followed by a mobile phone (49%) and a tablet (43%). Devices used for gaming varied by the age of child, as did the types of game played, but overall use of tablets for gaming declined year on year (from 50% to 43%) as did the use of desktop/ laptop computers (from 31% to 25%)</a:t>
            </a:r>
          </a:p>
        </p:txBody>
      </p:sp>
      <p:sp>
        <p:nvSpPr>
          <p:cNvPr id="4" name="Slide Number Placeholder 3"/>
          <p:cNvSpPr>
            <a:spLocks noGrp="1"/>
          </p:cNvSpPr>
          <p:nvPr>
            <p:ph type="sldNum" sz="quarter" idx="5"/>
          </p:nvPr>
        </p:nvSpPr>
        <p:spPr/>
        <p:txBody>
          <a:bodyPr/>
          <a:lstStyle/>
          <a:p>
            <a:fld id="{EF89B59B-2120-461D-8222-CE3302E55416}" type="slidenum">
              <a:rPr lang="en-GB" smtClean="0"/>
              <a:t>21</a:t>
            </a:fld>
            <a:endParaRPr lang="en-GB"/>
          </a:p>
        </p:txBody>
      </p:sp>
    </p:spTree>
    <p:extLst>
      <p:ext uri="{BB962C8B-B14F-4D97-AF65-F5344CB8AC3E}">
        <p14:creationId xmlns:p14="http://schemas.microsoft.com/office/powerpoint/2010/main" val="1521423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2021, just under one in ten 12-15s said they often saw ‘hateful content’ online For the purposes of our survey, we described ‘hateful content’ as anything that had been directed at a particular group of people based on, for instance, their gender, religion, disability, sexuality, or gender identity. Overall, half of 12-15s said they had encountered this type of content online in the past year, with 8% saying that they had seen it often. </a:t>
            </a:r>
          </a:p>
        </p:txBody>
      </p:sp>
      <p:sp>
        <p:nvSpPr>
          <p:cNvPr id="4" name="Slide Number Placeholder 3"/>
          <p:cNvSpPr>
            <a:spLocks noGrp="1"/>
          </p:cNvSpPr>
          <p:nvPr>
            <p:ph type="sldNum" sz="quarter" idx="5"/>
          </p:nvPr>
        </p:nvSpPr>
        <p:spPr/>
        <p:txBody>
          <a:bodyPr/>
          <a:lstStyle/>
          <a:p>
            <a:fld id="{EF89B59B-2120-461D-8222-CE3302E55416}" type="slidenum">
              <a:rPr lang="en-GB" smtClean="0"/>
              <a:t>22</a:t>
            </a:fld>
            <a:endParaRPr lang="en-GB"/>
          </a:p>
        </p:txBody>
      </p:sp>
    </p:spTree>
    <p:extLst>
      <p:ext uri="{BB962C8B-B14F-4D97-AF65-F5344CB8AC3E}">
        <p14:creationId xmlns:p14="http://schemas.microsoft.com/office/powerpoint/2010/main" val="295595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2021 - Children had adopted different strategies for dealing with hateful content. Six in ten 12-15 year-olds said they had taken some action on seeing it. But some, depending on their actions, might have inadvertently shared the content further. Around a fifth said they had responded to the post/video/comment by ‘disliking’ it or commented on it to say they thought it was wrong, or shared it with their friends, saying it was wrong. Doing this brings the risk that their action will appear in their own social media feed, which is then seen by others, inadvertently further sharing the content. Meanwhile, 25% chose to block the person who shared or made the comments, while 22% reported it to the website. Although girls aged 12-15 were more likely than boys to inadvertently share the content by disliking the post/comment/video (27% vs. 13%), they were also more likely than boys to take constructive action in reporting the content to the website (33% vs. 10%).</a:t>
            </a:r>
          </a:p>
          <a:p>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23</a:t>
            </a:fld>
            <a:endParaRPr lang="en-GB"/>
          </a:p>
        </p:txBody>
      </p:sp>
    </p:spTree>
    <p:extLst>
      <p:ext uri="{BB962C8B-B14F-4D97-AF65-F5344CB8AC3E}">
        <p14:creationId xmlns:p14="http://schemas.microsoft.com/office/powerpoint/2010/main" val="207600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WhatsApp and TikTok were used by about half of 3-17-year-olds overall, and the data shows that the reach of WhatsApp, TikTok and Snapchat was higher in 2022 than in 2021. In contrast, use of Facebook among children aged 3-17 dipped from 40% in 2021 to 34% in 2022.</a:t>
            </a:r>
          </a:p>
        </p:txBody>
      </p:sp>
      <p:sp>
        <p:nvSpPr>
          <p:cNvPr id="4" name="Slide Number Placeholder 3"/>
          <p:cNvSpPr>
            <a:spLocks noGrp="1"/>
          </p:cNvSpPr>
          <p:nvPr>
            <p:ph type="sldNum" sz="quarter" idx="5"/>
          </p:nvPr>
        </p:nvSpPr>
        <p:spPr/>
        <p:txBody>
          <a:bodyPr/>
          <a:lstStyle/>
          <a:p>
            <a:fld id="{EF89B59B-2120-461D-8222-CE3302E55416}" type="slidenum">
              <a:rPr lang="en-GB" smtClean="0"/>
              <a:t>4</a:t>
            </a:fld>
            <a:endParaRPr lang="en-GB"/>
          </a:p>
        </p:txBody>
      </p:sp>
    </p:spTree>
    <p:extLst>
      <p:ext uri="{BB962C8B-B14F-4D97-AF65-F5344CB8AC3E}">
        <p14:creationId xmlns:p14="http://schemas.microsoft.com/office/powerpoint/2010/main" val="171861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most social media platforms, the minimum age requirement is 13; however, our research showed that as the age of children increases, the use of different apps also increases. For example, 25% of children aged 3-4 used WhatsApp (according to their parents) compared to 54% of 8-11-year-olds and 80% of 12-17-year-olds</a:t>
            </a:r>
          </a:p>
          <a:p>
            <a:endParaRPr lang="en-GB" dirty="0"/>
          </a:p>
          <a:p>
            <a:r>
              <a:rPr lang="en-GB" dirty="0"/>
              <a:t>Mobile ownership increases with the age of the child and is almost universal by age 12, and the proportion of children who had their own profile on an online communications app or site grows alongside this.</a:t>
            </a:r>
          </a:p>
        </p:txBody>
      </p:sp>
      <p:sp>
        <p:nvSpPr>
          <p:cNvPr id="4" name="Slide Number Placeholder 3"/>
          <p:cNvSpPr>
            <a:spLocks noGrp="1"/>
          </p:cNvSpPr>
          <p:nvPr>
            <p:ph type="sldNum" sz="quarter" idx="5"/>
          </p:nvPr>
        </p:nvSpPr>
        <p:spPr/>
        <p:txBody>
          <a:bodyPr/>
          <a:lstStyle/>
          <a:p>
            <a:fld id="{EF89B59B-2120-461D-8222-CE3302E55416}" type="slidenum">
              <a:rPr lang="en-GB" smtClean="0"/>
              <a:t>5</a:t>
            </a:fld>
            <a:endParaRPr lang="en-GB"/>
          </a:p>
        </p:txBody>
      </p:sp>
    </p:spTree>
    <p:extLst>
      <p:ext uri="{BB962C8B-B14F-4D97-AF65-F5344CB8AC3E}">
        <p14:creationId xmlns:p14="http://schemas.microsoft.com/office/powerpoint/2010/main" val="355966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6</a:t>
            </a:fld>
            <a:endParaRPr lang="en-GB"/>
          </a:p>
        </p:txBody>
      </p:sp>
    </p:spTree>
    <p:extLst>
      <p:ext uri="{BB962C8B-B14F-4D97-AF65-F5344CB8AC3E}">
        <p14:creationId xmlns:p14="http://schemas.microsoft.com/office/powerpoint/2010/main" val="49817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Ownership of mobile phones increases gradually up to age 8, when the rate of ownership accelerates to levels that are near-universal among children aged 12 and remains so into adulthood. This acceleration coincides with the move for many children from primary to secondary school, which occurs around age 11</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85D112-682F-4487-9187-E5AF34266267}" type="slidenum">
              <a:rPr lang="en-GB" smtClean="0"/>
              <a:t>7</a:t>
            </a:fld>
            <a:endParaRPr lang="en-GB"/>
          </a:p>
        </p:txBody>
      </p:sp>
    </p:spTree>
    <p:extLst>
      <p:ext uri="{BB962C8B-B14F-4D97-AF65-F5344CB8AC3E}">
        <p14:creationId xmlns:p14="http://schemas.microsoft.com/office/powerpoint/2010/main" val="99385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r>
              <a:rPr lang="en-GB" dirty="0"/>
              <a:t>Seven in ten parents of children aged 3-17 said they had some form of technical control in place to manage their child’s access to content online. Overall, the most-used technical controls were those that are built into the device by the manufacturer (34%). Parents were far less likely to use controls that required them to download specific software or apps. For example, only 13% of parents said they used security apps that can be installed on their child’s device to monitor the apps they use and for how long.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85D112-682F-4487-9187-E5AF34266267}" type="slidenum">
              <a:rPr lang="en-GB" smtClean="0"/>
              <a:t>8</a:t>
            </a:fld>
            <a:endParaRPr lang="en-GB"/>
          </a:p>
        </p:txBody>
      </p:sp>
    </p:spTree>
    <p:extLst>
      <p:ext uri="{BB962C8B-B14F-4D97-AF65-F5344CB8AC3E}">
        <p14:creationId xmlns:p14="http://schemas.microsoft.com/office/powerpoint/2010/main" val="359752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Consumption/parental supervision</a:t>
            </a:r>
            <a:r>
              <a:rPr lang="en-GB" dirty="0"/>
              <a:t> - two-thirds (65%) of parents of children aged 3-4 said they supervised what their child does online by sitting beside them and watching or helping them with what they are doing. Half of parents of children aged 3-4 reported that their main approach to online safety was to directly supervise their child, while 21% said their main approach was to talk to their child</a:t>
            </a:r>
          </a:p>
          <a:p>
            <a:pPr marL="0" indent="0">
              <a:buNone/>
            </a:pPr>
            <a:endParaRPr lang="en-GB" dirty="0"/>
          </a:p>
          <a:p>
            <a:pPr marL="0" indent="0">
              <a:buNone/>
            </a:pPr>
            <a:r>
              <a:rPr lang="en-GB" dirty="0"/>
              <a:t>Parents of 5-7-year-olds were most likely to monitor their child’s online activity by staying nearby and regularly checking (75%) or by asking their child about what they are doing online (59%). Although still supervising their child, parents do so at a greater distance than parents of younger children, with less than half (45%) sitting beside their child and watching or helping with what they do online. This suggests that children aged 5-7 were using devices more independently than those aged 3-4. </a:t>
            </a:r>
          </a:p>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9</a:t>
            </a:fld>
            <a:endParaRPr lang="en-GB"/>
          </a:p>
        </p:txBody>
      </p:sp>
    </p:spTree>
    <p:extLst>
      <p:ext uri="{BB962C8B-B14F-4D97-AF65-F5344CB8AC3E}">
        <p14:creationId xmlns:p14="http://schemas.microsoft.com/office/powerpoint/2010/main" val="1466015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At this age there was less direct parental supervision of children’s online activities compared to younger age groups. Less than a quarter of parents (22%) said they sat beside their 8-11-year-old child and watched or helped with what they were doing online. Instead, more parents supervised their child’s online activity by asking their child (70%) or remaining nearby and regularly checking (69%) what they had been doing online. </a:t>
            </a:r>
          </a:p>
        </p:txBody>
      </p:sp>
      <p:sp>
        <p:nvSpPr>
          <p:cNvPr id="4" name="Slide Number Placeholder 3"/>
          <p:cNvSpPr>
            <a:spLocks noGrp="1"/>
          </p:cNvSpPr>
          <p:nvPr>
            <p:ph type="sldNum" sz="quarter" idx="5"/>
          </p:nvPr>
        </p:nvSpPr>
        <p:spPr/>
        <p:txBody>
          <a:bodyPr/>
          <a:lstStyle/>
          <a:p>
            <a:fld id="{5985D112-682F-4487-9187-E5AF34266267}" type="slidenum">
              <a:rPr lang="en-GB" smtClean="0"/>
              <a:t>10</a:t>
            </a:fld>
            <a:endParaRPr lang="en-GB"/>
          </a:p>
        </p:txBody>
      </p:sp>
    </p:spTree>
    <p:extLst>
      <p:ext uri="{BB962C8B-B14F-4D97-AF65-F5344CB8AC3E}">
        <p14:creationId xmlns:p14="http://schemas.microsoft.com/office/powerpoint/2010/main" val="79120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4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5D013E87-7192-4C42-B2EA-2C2CB4F4D4CA}"/>
              </a:ext>
            </a:extLst>
          </p:cNvPr>
          <p:cNvPicPr>
            <a:picLocks noChangeAspect="1"/>
          </p:cNvPicPr>
          <p:nvPr userDrawn="1"/>
        </p:nvPicPr>
        <p:blipFill>
          <a:blip r:embed="rId2"/>
          <a:stretch>
            <a:fillRect/>
          </a:stretch>
        </p:blipFill>
        <p:spPr>
          <a:xfrm>
            <a:off x="10140177" y="171492"/>
            <a:ext cx="1962615" cy="2538255"/>
          </a:xfrm>
          <a:prstGeom prst="rect">
            <a:avLst/>
          </a:prstGeom>
        </p:spPr>
      </p:pic>
      <p:pic>
        <p:nvPicPr>
          <p:cNvPr id="3" name="Picture 2" descr="A red and black rectangular sign with white text&#10;&#10;Description automatically generated with low confidence">
            <a:extLst>
              <a:ext uri="{FF2B5EF4-FFF2-40B4-BE49-F238E27FC236}">
                <a16:creationId xmlns:a16="http://schemas.microsoft.com/office/drawing/2014/main" id="{B05F3992-AC01-7651-FE82-6409CE6A96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003" y="5931016"/>
            <a:ext cx="1138484" cy="801355"/>
          </a:xfrm>
          <a:prstGeom prst="rect">
            <a:avLst/>
          </a:prstGeom>
        </p:spPr>
      </p:pic>
    </p:spTree>
    <p:extLst>
      <p:ext uri="{BB962C8B-B14F-4D97-AF65-F5344CB8AC3E}">
        <p14:creationId xmlns:p14="http://schemas.microsoft.com/office/powerpoint/2010/main" val="1039214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3BDA4-D578-4750-8052-AD4280518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2FF77-383A-49B4-AD9F-360EC0A7D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83AF95-505D-4D8E-921B-4B4A9D7A0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91268-1211-48B9-8B77-FE344675B2C8}" type="datetimeFigureOut">
              <a:rPr lang="en-GB" smtClean="0"/>
              <a:t>29/06/2023</a:t>
            </a:fld>
            <a:endParaRPr lang="en-GB"/>
          </a:p>
        </p:txBody>
      </p:sp>
      <p:sp>
        <p:nvSpPr>
          <p:cNvPr id="5" name="Footer Placeholder 4">
            <a:extLst>
              <a:ext uri="{FF2B5EF4-FFF2-40B4-BE49-F238E27FC236}">
                <a16:creationId xmlns:a16="http://schemas.microsoft.com/office/drawing/2014/main" id="{741150F7-4567-4C0F-ABAF-30519D7C0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C3DC8-6A17-41F0-B1D3-59AC9F342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CC859-1D34-4719-A88B-FF940B5A3B6E}" type="slidenum">
              <a:rPr lang="en-GB" smtClean="0"/>
              <a:t>‹#›</a:t>
            </a:fld>
            <a:endParaRPr lang="en-GB"/>
          </a:p>
        </p:txBody>
      </p:sp>
    </p:spTree>
    <p:extLst>
      <p:ext uri="{BB962C8B-B14F-4D97-AF65-F5344CB8AC3E}">
        <p14:creationId xmlns:p14="http://schemas.microsoft.com/office/powerpoint/2010/main" val="803607888"/>
      </p:ext>
    </p:extLst>
  </p:cSld>
  <p:clrMap bg1="lt1" tx1="dk1" bg2="lt2" tx2="dk2" accent1="accent1" accent2="accent2" accent3="accent3" accent4="accent4" accent5="accent5" accent6="accent6" hlink="hlink" folHlink="folHlink"/>
  <p:sldLayoutIdLst>
    <p:sldLayoutId id="2147483650"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www.lgfl.net/online-safety/resource-centre?s=1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lgfl.net/online-safety/resource-centre?s=16" TargetMode="External"/><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hildrenscommissioner.gov.uk/resource/pornography-and-harmful-sexual-behaviou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parentsafe.lgfl.net/digital-family-agree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lgfl.net/online-safety/resource-centre?s=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goingtoofar.lgfl.org.uk/believeit.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lgfl.net/online-safety/resource-centre?s=1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goingtoofar.lgfl.org.uk/default.html" TargetMode="External"/><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hyperlink" Target="https://goingtoofar.lgfl.org.uk/takingastand.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goingtoofar.lgfl.org.uk/default.html" TargetMode="Externa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lgfl.net/online-safety/resource-centre?s=3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arentsafe.lgfl.net/digital-family-agree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hyperlink" Target="http://www.internetmatters.org/parental-contro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www.internetmatters.org/parental-contro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lgfl.net/online-safety/resource-centre?s=1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8D4DC7-73B7-4BA4-8DE4-3AB10B65D7AE}"/>
              </a:ext>
            </a:extLst>
          </p:cNvPr>
          <p:cNvSpPr/>
          <p:nvPr/>
        </p:nvSpPr>
        <p:spPr>
          <a:xfrm>
            <a:off x="8208355" y="294326"/>
            <a:ext cx="3899498" cy="237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786D5B20-5CFD-4B42-BFC2-E310FB25A00A}"/>
              </a:ext>
            </a:extLst>
          </p:cNvPr>
          <p:cNvSpPr txBox="1"/>
          <p:nvPr/>
        </p:nvSpPr>
        <p:spPr>
          <a:xfrm>
            <a:off x="4364001" y="6286268"/>
            <a:ext cx="7470143" cy="766504"/>
          </a:xfrm>
          <a:prstGeom prst="rect">
            <a:avLst/>
          </a:prstGeom>
        </p:spPr>
        <p:txBody>
          <a:bodyPr vert="horz" lIns="91440" tIns="45720" rIns="91440" bIns="45720" rtlCol="0" anchor="b">
            <a:normAutofit/>
          </a:bodyPr>
          <a:lstStyle/>
          <a:p>
            <a:pPr>
              <a:spcBef>
                <a:spcPct val="0"/>
              </a:spcBef>
            </a:pPr>
            <a:r>
              <a:rPr lang="en-US" sz="2000" kern="1200">
                <a:latin typeface="+mj-lt"/>
                <a:ea typeface="+mj-ea"/>
                <a:cs typeface="+mj-cs"/>
              </a:rPr>
              <a:t>Source: Children and parents: Media Use and Attitudes report 2023 and  </a:t>
            </a:r>
            <a:r>
              <a:rPr lang="en-GB" sz="2000" i="0">
                <a:effectLst/>
                <a:latin typeface="Roboto" panose="02000000000000000000" pitchFamily="2" charset="0"/>
              </a:rPr>
              <a:t>Revealing-</a:t>
            </a:r>
            <a:r>
              <a:rPr lang="en-GB" sz="2000" i="0" err="1">
                <a:effectLst/>
                <a:latin typeface="Roboto" panose="02000000000000000000" pitchFamily="2" charset="0"/>
              </a:rPr>
              <a:t>Reality_Anti</a:t>
            </a:r>
            <a:r>
              <a:rPr lang="en-GB" sz="2000" i="0">
                <a:effectLst/>
                <a:latin typeface="Roboto" panose="02000000000000000000" pitchFamily="2" charset="0"/>
              </a:rPr>
              <a:t>-social Media Report 2023</a:t>
            </a:r>
            <a:endParaRPr lang="en-GB" sz="2800"/>
          </a:p>
          <a:p>
            <a:pPr>
              <a:spcBef>
                <a:spcPct val="0"/>
              </a:spcBef>
            </a:pPr>
            <a:endParaRPr lang="en-US" sz="2000" kern="1200">
              <a:latin typeface="+mj-lt"/>
              <a:ea typeface="+mj-ea"/>
              <a:cs typeface="+mj-cs"/>
            </a:endParaRPr>
          </a:p>
          <a:p>
            <a:pPr>
              <a:spcBef>
                <a:spcPct val="0"/>
              </a:spcBef>
            </a:pPr>
            <a:endParaRPr lang="en-US" sz="2000" kern="1200">
              <a:latin typeface="+mj-lt"/>
              <a:ea typeface="+mj-ea"/>
              <a:cs typeface="+mj-cs"/>
            </a:endParaRPr>
          </a:p>
        </p:txBody>
      </p:sp>
      <p:sp>
        <p:nvSpPr>
          <p:cNvPr id="25" name="Rectangle 24">
            <a:extLst>
              <a:ext uri="{FF2B5EF4-FFF2-40B4-BE49-F238E27FC236}">
                <a16:creationId xmlns:a16="http://schemas.microsoft.com/office/drawing/2014/main" id="{1F83A97F-0EAF-4AFF-9834-C8684908CD37}"/>
              </a:ext>
            </a:extLst>
          </p:cNvPr>
          <p:cNvSpPr/>
          <p:nvPr/>
        </p:nvSpPr>
        <p:spPr>
          <a:xfrm>
            <a:off x="4397147" y="4696480"/>
            <a:ext cx="7204303" cy="1964440"/>
          </a:xfrm>
          <a:prstGeom prst="rect">
            <a:avLst/>
          </a:prstGeom>
        </p:spPr>
        <p:txBody>
          <a:bodyPr vert="horz" lIns="91440" tIns="45720" rIns="91440" bIns="45720" rtlCol="0" anchor="b">
            <a:normAutofit/>
          </a:bodyPr>
          <a:lstStyle/>
          <a:p>
            <a:pPr>
              <a:lnSpc>
                <a:spcPct val="110000"/>
              </a:lnSpc>
              <a:spcBef>
                <a:spcPct val="0"/>
              </a:spcBef>
            </a:pPr>
            <a:endParaRPr lang="en-US" sz="2200"/>
          </a:p>
        </p:txBody>
      </p:sp>
      <p:pic>
        <p:nvPicPr>
          <p:cNvPr id="3" name="Picture 2">
            <a:extLst>
              <a:ext uri="{FF2B5EF4-FFF2-40B4-BE49-F238E27FC236}">
                <a16:creationId xmlns:a16="http://schemas.microsoft.com/office/drawing/2014/main" id="{E6B4BC3B-523C-379B-C012-72EB4A2BFB03}"/>
              </a:ext>
            </a:extLst>
          </p:cNvPr>
          <p:cNvPicPr>
            <a:picLocks noChangeAspect="1"/>
          </p:cNvPicPr>
          <p:nvPr/>
        </p:nvPicPr>
        <p:blipFill>
          <a:blip r:embed="rId3"/>
          <a:stretch>
            <a:fillRect/>
          </a:stretch>
        </p:blipFill>
        <p:spPr>
          <a:xfrm>
            <a:off x="7872604" y="2218801"/>
            <a:ext cx="4080070" cy="2257189"/>
          </a:xfrm>
          <a:prstGeom prst="rect">
            <a:avLst/>
          </a:prstGeom>
        </p:spPr>
      </p:pic>
      <p:pic>
        <p:nvPicPr>
          <p:cNvPr id="4" name="Picture 3">
            <a:extLst>
              <a:ext uri="{FF2B5EF4-FFF2-40B4-BE49-F238E27FC236}">
                <a16:creationId xmlns:a16="http://schemas.microsoft.com/office/drawing/2014/main" id="{639A74D0-7649-5C40-6A75-42D000BDFDA5}"/>
              </a:ext>
            </a:extLst>
          </p:cNvPr>
          <p:cNvPicPr>
            <a:picLocks noChangeAspect="1"/>
          </p:cNvPicPr>
          <p:nvPr/>
        </p:nvPicPr>
        <p:blipFill>
          <a:blip r:embed="rId4"/>
          <a:stretch>
            <a:fillRect/>
          </a:stretch>
        </p:blipFill>
        <p:spPr>
          <a:xfrm rot="21238544">
            <a:off x="100166" y="357786"/>
            <a:ext cx="4140605" cy="2126738"/>
          </a:xfrm>
          <a:prstGeom prst="rect">
            <a:avLst/>
          </a:prstGeom>
        </p:spPr>
      </p:pic>
      <p:pic>
        <p:nvPicPr>
          <p:cNvPr id="5" name="Picture 4">
            <a:extLst>
              <a:ext uri="{FF2B5EF4-FFF2-40B4-BE49-F238E27FC236}">
                <a16:creationId xmlns:a16="http://schemas.microsoft.com/office/drawing/2014/main" id="{423B6828-4A54-1801-9C40-2DFD320737B2}"/>
              </a:ext>
            </a:extLst>
          </p:cNvPr>
          <p:cNvPicPr>
            <a:picLocks noChangeAspect="1"/>
          </p:cNvPicPr>
          <p:nvPr/>
        </p:nvPicPr>
        <p:blipFill>
          <a:blip r:embed="rId5"/>
          <a:stretch>
            <a:fillRect/>
          </a:stretch>
        </p:blipFill>
        <p:spPr>
          <a:xfrm>
            <a:off x="227844" y="2749095"/>
            <a:ext cx="1383808" cy="1757114"/>
          </a:xfrm>
          <a:prstGeom prst="rect">
            <a:avLst/>
          </a:prstGeom>
        </p:spPr>
      </p:pic>
      <p:pic>
        <p:nvPicPr>
          <p:cNvPr id="8" name="Picture 7">
            <a:extLst>
              <a:ext uri="{FF2B5EF4-FFF2-40B4-BE49-F238E27FC236}">
                <a16:creationId xmlns:a16="http://schemas.microsoft.com/office/drawing/2014/main" id="{E8F0D182-00CE-0D7A-22FB-CB1336B64CAA}"/>
              </a:ext>
            </a:extLst>
          </p:cNvPr>
          <p:cNvPicPr>
            <a:picLocks noChangeAspect="1"/>
          </p:cNvPicPr>
          <p:nvPr/>
        </p:nvPicPr>
        <p:blipFill>
          <a:blip r:embed="rId6"/>
          <a:stretch>
            <a:fillRect/>
          </a:stretch>
        </p:blipFill>
        <p:spPr>
          <a:xfrm rot="21270554">
            <a:off x="3300291" y="1042154"/>
            <a:ext cx="4860897" cy="2029358"/>
          </a:xfrm>
          <a:prstGeom prst="rect">
            <a:avLst/>
          </a:prstGeom>
        </p:spPr>
      </p:pic>
      <p:pic>
        <p:nvPicPr>
          <p:cNvPr id="10" name="Picture 9">
            <a:extLst>
              <a:ext uri="{FF2B5EF4-FFF2-40B4-BE49-F238E27FC236}">
                <a16:creationId xmlns:a16="http://schemas.microsoft.com/office/drawing/2014/main" id="{19F784DD-8AE7-9C7F-EF22-7638A6F02549}"/>
              </a:ext>
            </a:extLst>
          </p:cNvPr>
          <p:cNvPicPr>
            <a:picLocks noChangeAspect="1"/>
          </p:cNvPicPr>
          <p:nvPr/>
        </p:nvPicPr>
        <p:blipFill>
          <a:blip r:embed="rId7"/>
          <a:stretch>
            <a:fillRect/>
          </a:stretch>
        </p:blipFill>
        <p:spPr>
          <a:xfrm>
            <a:off x="3848661" y="3096656"/>
            <a:ext cx="3854027" cy="1409552"/>
          </a:xfrm>
          <a:prstGeom prst="rect">
            <a:avLst/>
          </a:prstGeom>
        </p:spPr>
      </p:pic>
      <p:pic>
        <p:nvPicPr>
          <p:cNvPr id="7" name="Picture 6">
            <a:extLst>
              <a:ext uri="{FF2B5EF4-FFF2-40B4-BE49-F238E27FC236}">
                <a16:creationId xmlns:a16="http://schemas.microsoft.com/office/drawing/2014/main" id="{144A37D3-166B-71B8-530E-176A3F9B472C}"/>
              </a:ext>
            </a:extLst>
          </p:cNvPr>
          <p:cNvPicPr>
            <a:picLocks noChangeAspect="1"/>
          </p:cNvPicPr>
          <p:nvPr/>
        </p:nvPicPr>
        <p:blipFill rotWithShape="1">
          <a:blip r:embed="rId8"/>
          <a:srcRect l="1386" r="7373"/>
          <a:stretch/>
        </p:blipFill>
        <p:spPr>
          <a:xfrm rot="262250">
            <a:off x="7181177" y="350903"/>
            <a:ext cx="4238791" cy="1753038"/>
          </a:xfrm>
          <a:prstGeom prst="rect">
            <a:avLst/>
          </a:prstGeom>
        </p:spPr>
      </p:pic>
      <p:sp>
        <p:nvSpPr>
          <p:cNvPr id="11" name="TextBox 10">
            <a:extLst>
              <a:ext uri="{FF2B5EF4-FFF2-40B4-BE49-F238E27FC236}">
                <a16:creationId xmlns:a16="http://schemas.microsoft.com/office/drawing/2014/main" id="{161A6D77-6D36-0D6C-07CC-E987A486CDE2}"/>
              </a:ext>
            </a:extLst>
          </p:cNvPr>
          <p:cNvSpPr txBox="1"/>
          <p:nvPr/>
        </p:nvSpPr>
        <p:spPr>
          <a:xfrm>
            <a:off x="4397147" y="4677687"/>
            <a:ext cx="7204302" cy="952248"/>
          </a:xfrm>
          <a:prstGeom prst="rect">
            <a:avLst/>
          </a:prstGeom>
          <a:noFill/>
        </p:spPr>
        <p:txBody>
          <a:bodyPr wrap="square">
            <a:spAutoFit/>
          </a:bodyPr>
          <a:lstStyle/>
          <a:p>
            <a:pPr>
              <a:lnSpc>
                <a:spcPct val="110000"/>
              </a:lnSpc>
              <a:spcBef>
                <a:spcPct val="0"/>
              </a:spcBef>
            </a:pPr>
            <a:r>
              <a:rPr lang="en-US" sz="2800" b="1" i="1"/>
              <a:t>My child’s online life</a:t>
            </a:r>
            <a:r>
              <a:rPr lang="en-US" sz="2400" b="1"/>
              <a:t> – parent discussion activities using Ofcom statistics by LGfL </a:t>
            </a:r>
            <a:r>
              <a:rPr lang="en-US" sz="2400" b="1" err="1"/>
              <a:t>SafeguardED</a:t>
            </a:r>
            <a:endParaRPr lang="en-US" sz="2400"/>
          </a:p>
        </p:txBody>
      </p:sp>
      <p:pic>
        <p:nvPicPr>
          <p:cNvPr id="12" name="Picture 11">
            <a:extLst>
              <a:ext uri="{FF2B5EF4-FFF2-40B4-BE49-F238E27FC236}">
                <a16:creationId xmlns:a16="http://schemas.microsoft.com/office/drawing/2014/main" id="{80A599EE-26B2-32CB-69DC-BE0158070484}"/>
              </a:ext>
            </a:extLst>
          </p:cNvPr>
          <p:cNvPicPr>
            <a:picLocks noChangeAspect="1"/>
          </p:cNvPicPr>
          <p:nvPr/>
        </p:nvPicPr>
        <p:blipFill rotWithShape="1">
          <a:blip r:embed="rId9"/>
          <a:srcRect r="8597"/>
          <a:stretch/>
        </p:blipFill>
        <p:spPr>
          <a:xfrm rot="20639169">
            <a:off x="1225029" y="3050192"/>
            <a:ext cx="2375946" cy="3161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524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8074F7-9091-4083-A2E2-10067606E813}"/>
              </a:ext>
            </a:extLst>
          </p:cNvPr>
          <p:cNvSpPr txBox="1"/>
          <p:nvPr/>
        </p:nvSpPr>
        <p:spPr>
          <a:xfrm>
            <a:off x="374083" y="107950"/>
            <a:ext cx="10119631" cy="461665"/>
          </a:xfrm>
          <a:prstGeom prst="rect">
            <a:avLst/>
          </a:prstGeom>
          <a:noFill/>
        </p:spPr>
        <p:txBody>
          <a:bodyPr wrap="square" rtlCol="0">
            <a:spAutoFit/>
          </a:bodyPr>
          <a:lstStyle/>
          <a:p>
            <a:r>
              <a:rPr lang="en-GB" sz="2400" b="1" dirty="0"/>
              <a:t>Did you know?</a:t>
            </a:r>
          </a:p>
        </p:txBody>
      </p:sp>
      <p:sp>
        <p:nvSpPr>
          <p:cNvPr id="6" name="TextBox 5">
            <a:extLst>
              <a:ext uri="{FF2B5EF4-FFF2-40B4-BE49-F238E27FC236}">
                <a16:creationId xmlns:a16="http://schemas.microsoft.com/office/drawing/2014/main" id="{194C1BD7-FF25-4C12-86BF-C0C40ECA0B16}"/>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
        <p:nvSpPr>
          <p:cNvPr id="7" name="TextBox 6">
            <a:extLst>
              <a:ext uri="{FF2B5EF4-FFF2-40B4-BE49-F238E27FC236}">
                <a16:creationId xmlns:a16="http://schemas.microsoft.com/office/drawing/2014/main" id="{39968CD0-1EA3-43D1-835E-7D93AC917379}"/>
              </a:ext>
            </a:extLst>
          </p:cNvPr>
          <p:cNvSpPr txBox="1"/>
          <p:nvPr/>
        </p:nvSpPr>
        <p:spPr>
          <a:xfrm>
            <a:off x="374083" y="5605420"/>
            <a:ext cx="10578379" cy="369332"/>
          </a:xfrm>
          <a:prstGeom prst="rect">
            <a:avLst/>
          </a:prstGeom>
          <a:noFill/>
        </p:spPr>
        <p:txBody>
          <a:bodyPr wrap="square">
            <a:spAutoFit/>
          </a:bodyPr>
          <a:lstStyle/>
          <a:p>
            <a:r>
              <a:rPr lang="en-GB" sz="1800" dirty="0"/>
              <a:t>Find conversation starters, story time ideas and  top tips to reinforce key safety messages at </a:t>
            </a:r>
            <a:r>
              <a:rPr lang="en-GB" sz="1800" dirty="0">
                <a:hlinkClick r:id="rId3"/>
              </a:rPr>
              <a:t>parentsafe.lgfl.net</a:t>
            </a:r>
            <a:r>
              <a:rPr lang="en-GB" sz="1800" dirty="0"/>
              <a:t>  </a:t>
            </a:r>
          </a:p>
        </p:txBody>
      </p:sp>
      <p:pic>
        <p:nvPicPr>
          <p:cNvPr id="5" name="Picture 4">
            <a:extLst>
              <a:ext uri="{FF2B5EF4-FFF2-40B4-BE49-F238E27FC236}">
                <a16:creationId xmlns:a16="http://schemas.microsoft.com/office/drawing/2014/main" id="{581D2210-C5FD-F677-8E43-8EF07204C80A}"/>
              </a:ext>
            </a:extLst>
          </p:cNvPr>
          <p:cNvPicPr>
            <a:picLocks noChangeAspect="1"/>
          </p:cNvPicPr>
          <p:nvPr/>
        </p:nvPicPr>
        <p:blipFill>
          <a:blip r:embed="rId4"/>
          <a:stretch>
            <a:fillRect/>
          </a:stretch>
        </p:blipFill>
        <p:spPr>
          <a:xfrm>
            <a:off x="1898133" y="633843"/>
            <a:ext cx="7728076" cy="3106467"/>
          </a:xfrm>
          <a:prstGeom prst="rect">
            <a:avLst/>
          </a:prstGeom>
        </p:spPr>
      </p:pic>
      <p:sp>
        <p:nvSpPr>
          <p:cNvPr id="10" name="TextBox 9">
            <a:extLst>
              <a:ext uri="{FF2B5EF4-FFF2-40B4-BE49-F238E27FC236}">
                <a16:creationId xmlns:a16="http://schemas.microsoft.com/office/drawing/2014/main" id="{FEDE89AF-611D-4A14-9957-5858CAB2A4B6}"/>
              </a:ext>
            </a:extLst>
          </p:cNvPr>
          <p:cNvSpPr txBox="1"/>
          <p:nvPr/>
        </p:nvSpPr>
        <p:spPr>
          <a:xfrm>
            <a:off x="60099" y="3934201"/>
            <a:ext cx="11515044" cy="1477328"/>
          </a:xfrm>
          <a:prstGeom prst="rect">
            <a:avLst/>
          </a:prstGeom>
          <a:noFill/>
        </p:spPr>
        <p:txBody>
          <a:bodyPr wrap="square">
            <a:spAutoFit/>
          </a:bodyPr>
          <a:lstStyle/>
          <a:p>
            <a:pPr marL="285750" indent="-285750">
              <a:buFont typeface="Arial" panose="020B0604020202020204" pitchFamily="34" charset="0"/>
              <a:buChar char="•"/>
            </a:pPr>
            <a:r>
              <a:rPr lang="en-GB" dirty="0"/>
              <a:t>Most 8-11-year-olds had </a:t>
            </a:r>
            <a:r>
              <a:rPr lang="en-GB" b="1" dirty="0">
                <a:solidFill>
                  <a:srgbClr val="FF0000"/>
                </a:solidFill>
              </a:rPr>
              <a:t>profiles</a:t>
            </a:r>
            <a:r>
              <a:rPr lang="en-GB" b="1" dirty="0"/>
              <a:t> on TikTok (32%) and WhatsApp (32%), ahead of YouTube (27%) and Snapchat (24%)</a:t>
            </a:r>
          </a:p>
          <a:p>
            <a:pPr marL="285750" indent="-285750">
              <a:buFont typeface="Arial" panose="020B0604020202020204" pitchFamily="34" charset="0"/>
              <a:buChar char="•"/>
            </a:pPr>
            <a:r>
              <a:rPr lang="en-GB" dirty="0"/>
              <a:t>As with children aged 3-7, the </a:t>
            </a:r>
            <a:r>
              <a:rPr lang="en-GB" b="1" dirty="0">
                <a:solidFill>
                  <a:srgbClr val="FF0000"/>
                </a:solidFill>
              </a:rPr>
              <a:t>most-used apps for sending messages or making calls</a:t>
            </a:r>
            <a:r>
              <a:rPr lang="en-GB" b="1" dirty="0"/>
              <a:t> were WhatsApp (54%) and FaceTime (32%)</a:t>
            </a:r>
          </a:p>
          <a:p>
            <a:pPr marL="285750" indent="-285750">
              <a:buFont typeface="Arial" panose="020B0604020202020204" pitchFamily="34" charset="0"/>
              <a:buChar char="•"/>
            </a:pPr>
            <a:r>
              <a:rPr lang="en-GB" dirty="0"/>
              <a:t>However, 8-11-year-olds also used </a:t>
            </a:r>
            <a:r>
              <a:rPr lang="en-GB" b="1" dirty="0">
                <a:solidFill>
                  <a:srgbClr val="FF0000"/>
                </a:solidFill>
              </a:rPr>
              <a:t>social media platforms</a:t>
            </a:r>
            <a:r>
              <a:rPr lang="en-GB" b="1" dirty="0"/>
              <a:t> </a:t>
            </a:r>
            <a:r>
              <a:rPr lang="en-GB" dirty="0"/>
              <a:t>for this activity, most </a:t>
            </a:r>
            <a:r>
              <a:rPr lang="en-GB" b="1" dirty="0"/>
              <a:t>commonly Snapchat (28%) and TikTok (26%)</a:t>
            </a:r>
          </a:p>
        </p:txBody>
      </p:sp>
    </p:spTree>
    <p:extLst>
      <p:ext uri="{BB962C8B-B14F-4D97-AF65-F5344CB8AC3E}">
        <p14:creationId xmlns:p14="http://schemas.microsoft.com/office/powerpoint/2010/main" val="203667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4268D9-BD33-38D3-498E-2048CD39B497}"/>
              </a:ext>
            </a:extLst>
          </p:cNvPr>
          <p:cNvPicPr>
            <a:picLocks noChangeAspect="1"/>
          </p:cNvPicPr>
          <p:nvPr/>
        </p:nvPicPr>
        <p:blipFill rotWithShape="1">
          <a:blip r:embed="rId3"/>
          <a:srcRect r="14807"/>
          <a:stretch/>
        </p:blipFill>
        <p:spPr>
          <a:xfrm rot="441101">
            <a:off x="9360725" y="142702"/>
            <a:ext cx="2569098" cy="366737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F9E4D49-5A79-993F-C680-5B1227AFF79A}"/>
              </a:ext>
            </a:extLst>
          </p:cNvPr>
          <p:cNvSpPr txBox="1"/>
          <p:nvPr/>
        </p:nvSpPr>
        <p:spPr>
          <a:xfrm>
            <a:off x="515180" y="612844"/>
            <a:ext cx="11161640" cy="5632311"/>
          </a:xfrm>
          <a:prstGeom prst="rect">
            <a:avLst/>
          </a:prstGeom>
          <a:noFill/>
        </p:spPr>
        <p:txBody>
          <a:bodyPr wrap="square" rtlCol="0">
            <a:spAutoFit/>
          </a:bodyPr>
          <a:lstStyle/>
          <a:p>
            <a:r>
              <a:rPr lang="en-GB" sz="3600" b="1">
                <a:solidFill>
                  <a:srgbClr val="C00000"/>
                </a:solidFill>
              </a:rPr>
              <a:t>Snapchat: ‘It’s our evening news’</a:t>
            </a:r>
          </a:p>
          <a:p>
            <a:endParaRPr lang="en-GB" sz="2400" b="1">
              <a:solidFill>
                <a:srgbClr val="C00000"/>
              </a:solidFill>
            </a:endParaRPr>
          </a:p>
          <a:p>
            <a:pPr marL="285750" indent="-285750">
              <a:buFont typeface="Arial" panose="020B0604020202020204" pitchFamily="34" charset="0"/>
              <a:buChar char="•"/>
            </a:pPr>
            <a:r>
              <a:rPr lang="en-GB" sz="2400" b="1"/>
              <a:t>Disturbing, graphic and illegal content:</a:t>
            </a:r>
          </a:p>
          <a:p>
            <a:pPr marL="742950" lvl="1" indent="-285750">
              <a:buFont typeface="Arial" panose="020B0604020202020204" pitchFamily="34" charset="0"/>
              <a:buChar char="•"/>
            </a:pPr>
            <a:r>
              <a:rPr lang="en-GB" sz="2400"/>
              <a:t>Fights / beatings / stabbings / raids</a:t>
            </a:r>
          </a:p>
          <a:p>
            <a:pPr marL="742950" lvl="1" indent="-285750">
              <a:buFont typeface="Arial" panose="020B0604020202020204" pitchFamily="34" charset="0"/>
              <a:buChar char="•"/>
            </a:pPr>
            <a:r>
              <a:rPr lang="en-GB" sz="2400"/>
              <a:t>Sexual assaults, sex acts involving children, CSAM</a:t>
            </a:r>
          </a:p>
          <a:p>
            <a:pPr marL="742950" lvl="1" indent="-285750">
              <a:buFont typeface="Arial" panose="020B0604020202020204" pitchFamily="34" charset="0"/>
              <a:buChar char="•"/>
            </a:pPr>
            <a:r>
              <a:rPr lang="en-GB" sz="2400"/>
              <a:t>Sale of weapons and drugs online</a:t>
            </a:r>
          </a:p>
          <a:p>
            <a:pPr lvl="1"/>
            <a:r>
              <a:rPr lang="en-GB" sz="2400"/>
              <a:t>(Some see this type of content several times a day, daily)</a:t>
            </a:r>
          </a:p>
          <a:p>
            <a:pPr lvl="1"/>
            <a:endParaRPr lang="en-GB" sz="2400"/>
          </a:p>
          <a:p>
            <a:pPr marL="285750" indent="-285750">
              <a:buFont typeface="Arial" panose="020B0604020202020204" pitchFamily="34" charset="0"/>
              <a:buChar char="•"/>
            </a:pPr>
            <a:r>
              <a:rPr lang="en-GB" sz="2400" b="1"/>
              <a:t>Wouldn’t consider reporting – seen what happens to a ‘grass’</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b="1"/>
              <a:t>While other children use Snapchat’s built-in filters to add funny effects to their selfies, the filter these children experience is the normalisation of humiliation, aggression, violence and crime</a:t>
            </a:r>
          </a:p>
          <a:p>
            <a:pPr marL="285750" indent="-285750">
              <a:buFont typeface="Arial" panose="020B0604020202020204" pitchFamily="34" charset="0"/>
              <a:buChar char="•"/>
            </a:pPr>
            <a:endParaRPr lang="en-GB"/>
          </a:p>
          <a:p>
            <a:pPr marL="742950" lvl="1" indent="-285750">
              <a:buFont typeface="Arial" panose="020B0604020202020204" pitchFamily="34" charset="0"/>
              <a:buChar char="•"/>
            </a:pPr>
            <a:endParaRPr lang="en-GB"/>
          </a:p>
        </p:txBody>
      </p:sp>
      <p:sp>
        <p:nvSpPr>
          <p:cNvPr id="7" name="TextBox 6">
            <a:extLst>
              <a:ext uri="{FF2B5EF4-FFF2-40B4-BE49-F238E27FC236}">
                <a16:creationId xmlns:a16="http://schemas.microsoft.com/office/drawing/2014/main" id="{92715E79-7B96-480E-3BF3-74E86E354772}"/>
              </a:ext>
            </a:extLst>
          </p:cNvPr>
          <p:cNvSpPr txBox="1"/>
          <p:nvPr/>
        </p:nvSpPr>
        <p:spPr>
          <a:xfrm>
            <a:off x="5753100" y="6034874"/>
            <a:ext cx="6096000" cy="369332"/>
          </a:xfrm>
          <a:prstGeom prst="rect">
            <a:avLst/>
          </a:prstGeom>
          <a:noFill/>
        </p:spPr>
        <p:txBody>
          <a:bodyPr wrap="square">
            <a:spAutoFit/>
          </a:bodyPr>
          <a:lstStyle/>
          <a:p>
            <a:pPr algn="r">
              <a:spcAft>
                <a:spcPts val="600"/>
              </a:spcAft>
            </a:pPr>
            <a:r>
              <a:rPr lang="en-GB"/>
              <a:t>Source: </a:t>
            </a:r>
            <a:r>
              <a:rPr lang="en-GB" sz="1400" b="0" i="0">
                <a:effectLst/>
                <a:latin typeface="Roboto" panose="02000000000000000000" pitchFamily="2" charset="0"/>
              </a:rPr>
              <a:t>Revealing-Reality: Anti-social-Media Report 2023</a:t>
            </a:r>
            <a:endParaRPr lang="en-GB"/>
          </a:p>
        </p:txBody>
      </p:sp>
    </p:spTree>
    <p:extLst>
      <p:ext uri="{BB962C8B-B14F-4D97-AF65-F5344CB8AC3E}">
        <p14:creationId xmlns:p14="http://schemas.microsoft.com/office/powerpoint/2010/main" val="74226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4C1BD7-FF25-4C12-86BF-C0C40ECA0B16}"/>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graphicFrame>
        <p:nvGraphicFramePr>
          <p:cNvPr id="4" name="Diagram 3">
            <a:extLst>
              <a:ext uri="{FF2B5EF4-FFF2-40B4-BE49-F238E27FC236}">
                <a16:creationId xmlns:a16="http://schemas.microsoft.com/office/drawing/2014/main" id="{DE0DBA15-8E9A-30E6-EF10-467CE1A21C6C}"/>
              </a:ext>
            </a:extLst>
          </p:cNvPr>
          <p:cNvGraphicFramePr/>
          <p:nvPr>
            <p:extLst>
              <p:ext uri="{D42A27DB-BD31-4B8C-83A1-F6EECF244321}">
                <p14:modId xmlns:p14="http://schemas.microsoft.com/office/powerpoint/2010/main" val="447825637"/>
              </p:ext>
            </p:extLst>
          </p:nvPr>
        </p:nvGraphicFramePr>
        <p:xfrm>
          <a:off x="-2472996" y="800051"/>
          <a:ext cx="12732118" cy="5369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42D2087-C368-F87E-262F-DD7425960597}"/>
              </a:ext>
            </a:extLst>
          </p:cNvPr>
          <p:cNvSpPr txBox="1"/>
          <p:nvPr/>
        </p:nvSpPr>
        <p:spPr>
          <a:xfrm>
            <a:off x="224263" y="215276"/>
            <a:ext cx="8157029" cy="584775"/>
          </a:xfrm>
          <a:prstGeom prst="rect">
            <a:avLst/>
          </a:prstGeom>
          <a:noFill/>
        </p:spPr>
        <p:txBody>
          <a:bodyPr wrap="square">
            <a:spAutoFit/>
          </a:bodyPr>
          <a:lstStyle/>
          <a:p>
            <a:r>
              <a:rPr lang="en-GB" sz="3200" b="1" dirty="0"/>
              <a:t>What about Parental Supervision by age?</a:t>
            </a:r>
            <a:endParaRPr lang="en-GB" sz="3200" dirty="0"/>
          </a:p>
        </p:txBody>
      </p:sp>
    </p:spTree>
    <p:extLst>
      <p:ext uri="{BB962C8B-B14F-4D97-AF65-F5344CB8AC3E}">
        <p14:creationId xmlns:p14="http://schemas.microsoft.com/office/powerpoint/2010/main" val="157372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4C1BD7-FF25-4C12-86BF-C0C40ECA0B16}"/>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sp>
        <p:nvSpPr>
          <p:cNvPr id="7" name="TextBox 6">
            <a:extLst>
              <a:ext uri="{FF2B5EF4-FFF2-40B4-BE49-F238E27FC236}">
                <a16:creationId xmlns:a16="http://schemas.microsoft.com/office/drawing/2014/main" id="{39968CD0-1EA3-43D1-835E-7D93AC917379}"/>
              </a:ext>
            </a:extLst>
          </p:cNvPr>
          <p:cNvSpPr txBox="1"/>
          <p:nvPr/>
        </p:nvSpPr>
        <p:spPr>
          <a:xfrm>
            <a:off x="230296" y="349194"/>
            <a:ext cx="8754046" cy="830997"/>
          </a:xfrm>
          <a:prstGeom prst="rect">
            <a:avLst/>
          </a:prstGeom>
          <a:noFill/>
        </p:spPr>
        <p:txBody>
          <a:bodyPr wrap="square">
            <a:spAutoFit/>
          </a:bodyPr>
          <a:lstStyle/>
          <a:p>
            <a:r>
              <a:rPr lang="en-GB" sz="2400" b="1" dirty="0"/>
              <a:t>Find conversation starters, story time ideas and  top tips to reinforce key safety messages at </a:t>
            </a:r>
            <a:r>
              <a:rPr lang="en-GB" sz="2400" b="1" dirty="0">
                <a:hlinkClick r:id="rId3"/>
              </a:rPr>
              <a:t>parentsafe.lgfl.net</a:t>
            </a:r>
            <a:r>
              <a:rPr lang="en-GB" sz="2400" b="1" dirty="0"/>
              <a:t>  </a:t>
            </a:r>
          </a:p>
        </p:txBody>
      </p:sp>
      <p:pic>
        <p:nvPicPr>
          <p:cNvPr id="4" name="Picture 3">
            <a:extLst>
              <a:ext uri="{FF2B5EF4-FFF2-40B4-BE49-F238E27FC236}">
                <a16:creationId xmlns:a16="http://schemas.microsoft.com/office/drawing/2014/main" id="{9E17472A-97C7-3F53-F937-30874D0ED542}"/>
              </a:ext>
            </a:extLst>
          </p:cNvPr>
          <p:cNvPicPr>
            <a:picLocks noChangeAspect="1"/>
          </p:cNvPicPr>
          <p:nvPr/>
        </p:nvPicPr>
        <p:blipFill rotWithShape="1">
          <a:blip r:embed="rId4"/>
          <a:srcRect t="27894" b="15225"/>
          <a:stretch/>
        </p:blipFill>
        <p:spPr>
          <a:xfrm>
            <a:off x="0" y="4249997"/>
            <a:ext cx="12192000" cy="1454118"/>
          </a:xfrm>
          <a:prstGeom prst="rect">
            <a:avLst/>
          </a:prstGeom>
        </p:spPr>
      </p:pic>
      <p:pic>
        <p:nvPicPr>
          <p:cNvPr id="8" name="Picture 7">
            <a:extLst>
              <a:ext uri="{FF2B5EF4-FFF2-40B4-BE49-F238E27FC236}">
                <a16:creationId xmlns:a16="http://schemas.microsoft.com/office/drawing/2014/main" id="{3712BDD7-5DBB-17E5-4AF5-6228AEA3C394}"/>
              </a:ext>
            </a:extLst>
          </p:cNvPr>
          <p:cNvPicPr>
            <a:picLocks noChangeAspect="1"/>
          </p:cNvPicPr>
          <p:nvPr/>
        </p:nvPicPr>
        <p:blipFill>
          <a:blip r:embed="rId5"/>
          <a:stretch>
            <a:fillRect/>
          </a:stretch>
        </p:blipFill>
        <p:spPr>
          <a:xfrm rot="847481">
            <a:off x="7521790" y="1047835"/>
            <a:ext cx="2568159" cy="1998775"/>
          </a:xfrm>
          <a:prstGeom prst="rect">
            <a:avLst/>
          </a:prstGeom>
        </p:spPr>
      </p:pic>
      <p:pic>
        <p:nvPicPr>
          <p:cNvPr id="10" name="Picture 9">
            <a:extLst>
              <a:ext uri="{FF2B5EF4-FFF2-40B4-BE49-F238E27FC236}">
                <a16:creationId xmlns:a16="http://schemas.microsoft.com/office/drawing/2014/main" id="{13AC3D80-F116-BC15-9ED4-F0FC9FAE92E6}"/>
              </a:ext>
            </a:extLst>
          </p:cNvPr>
          <p:cNvPicPr>
            <a:picLocks noChangeAspect="1"/>
          </p:cNvPicPr>
          <p:nvPr/>
        </p:nvPicPr>
        <p:blipFill>
          <a:blip r:embed="rId6"/>
          <a:stretch>
            <a:fillRect/>
          </a:stretch>
        </p:blipFill>
        <p:spPr>
          <a:xfrm rot="21031084">
            <a:off x="695437" y="1472625"/>
            <a:ext cx="2966607" cy="2321079"/>
          </a:xfrm>
          <a:prstGeom prst="rect">
            <a:avLst/>
          </a:prstGeom>
        </p:spPr>
      </p:pic>
      <p:pic>
        <p:nvPicPr>
          <p:cNvPr id="13" name="Picture 12">
            <a:extLst>
              <a:ext uri="{FF2B5EF4-FFF2-40B4-BE49-F238E27FC236}">
                <a16:creationId xmlns:a16="http://schemas.microsoft.com/office/drawing/2014/main" id="{42932158-A43B-06FF-56D1-639C717C35A6}"/>
              </a:ext>
            </a:extLst>
          </p:cNvPr>
          <p:cNvPicPr>
            <a:picLocks noChangeAspect="1"/>
          </p:cNvPicPr>
          <p:nvPr/>
        </p:nvPicPr>
        <p:blipFill>
          <a:blip r:embed="rId7"/>
          <a:stretch>
            <a:fillRect/>
          </a:stretch>
        </p:blipFill>
        <p:spPr>
          <a:xfrm rot="21309730">
            <a:off x="4057117" y="1823539"/>
            <a:ext cx="3035456" cy="2019404"/>
          </a:xfrm>
          <a:prstGeom prst="rect">
            <a:avLst/>
          </a:prstGeom>
        </p:spPr>
      </p:pic>
    </p:spTree>
    <p:extLst>
      <p:ext uri="{BB962C8B-B14F-4D97-AF65-F5344CB8AC3E}">
        <p14:creationId xmlns:p14="http://schemas.microsoft.com/office/powerpoint/2010/main" val="233650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4C1BD7-FF25-4C12-86BF-C0C40ECA0B16}"/>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pic>
        <p:nvPicPr>
          <p:cNvPr id="3" name="Picture 2">
            <a:extLst>
              <a:ext uri="{FF2B5EF4-FFF2-40B4-BE49-F238E27FC236}">
                <a16:creationId xmlns:a16="http://schemas.microsoft.com/office/drawing/2014/main" id="{4704491C-6CC5-61AE-D1C8-F934F3AD83F9}"/>
              </a:ext>
            </a:extLst>
          </p:cNvPr>
          <p:cNvPicPr>
            <a:picLocks noChangeAspect="1"/>
          </p:cNvPicPr>
          <p:nvPr/>
        </p:nvPicPr>
        <p:blipFill rotWithShape="1">
          <a:blip r:embed="rId3"/>
          <a:srcRect l="1386" r="7373"/>
          <a:stretch/>
        </p:blipFill>
        <p:spPr>
          <a:xfrm>
            <a:off x="238778" y="1676283"/>
            <a:ext cx="9964766" cy="4121131"/>
          </a:xfrm>
          <a:prstGeom prst="rect">
            <a:avLst/>
          </a:prstGeom>
        </p:spPr>
      </p:pic>
      <p:sp>
        <p:nvSpPr>
          <p:cNvPr id="11" name="TextBox 10">
            <a:extLst>
              <a:ext uri="{FF2B5EF4-FFF2-40B4-BE49-F238E27FC236}">
                <a16:creationId xmlns:a16="http://schemas.microsoft.com/office/drawing/2014/main" id="{C70960D5-4732-B599-3ADF-2CC68F540699}"/>
              </a:ext>
            </a:extLst>
          </p:cNvPr>
          <p:cNvSpPr txBox="1"/>
          <p:nvPr/>
        </p:nvSpPr>
        <p:spPr>
          <a:xfrm>
            <a:off x="238777" y="631192"/>
            <a:ext cx="8157029" cy="584775"/>
          </a:xfrm>
          <a:prstGeom prst="rect">
            <a:avLst/>
          </a:prstGeom>
          <a:noFill/>
        </p:spPr>
        <p:txBody>
          <a:bodyPr wrap="square">
            <a:spAutoFit/>
          </a:bodyPr>
          <a:lstStyle/>
          <a:p>
            <a:r>
              <a:rPr lang="en-GB" sz="3200" b="1" dirty="0">
                <a:solidFill>
                  <a:srgbClr val="C00000"/>
                </a:solidFill>
              </a:rPr>
              <a:t>Summary of parental concerns </a:t>
            </a:r>
            <a:r>
              <a:rPr lang="en-GB" sz="3200" dirty="0"/>
              <a:t>(3 – 17 </a:t>
            </a:r>
            <a:r>
              <a:rPr lang="en-GB" sz="3200" dirty="0" err="1"/>
              <a:t>yr</a:t>
            </a:r>
            <a:r>
              <a:rPr lang="en-GB" sz="3200" dirty="0"/>
              <a:t>-olds)</a:t>
            </a:r>
          </a:p>
        </p:txBody>
      </p:sp>
    </p:spTree>
    <p:extLst>
      <p:ext uri="{BB962C8B-B14F-4D97-AF65-F5344CB8AC3E}">
        <p14:creationId xmlns:p14="http://schemas.microsoft.com/office/powerpoint/2010/main" val="304677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4C1BD7-FF25-4C12-86BF-C0C40ECA0B16}"/>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sp>
        <p:nvSpPr>
          <p:cNvPr id="11" name="TextBox 10">
            <a:extLst>
              <a:ext uri="{FF2B5EF4-FFF2-40B4-BE49-F238E27FC236}">
                <a16:creationId xmlns:a16="http://schemas.microsoft.com/office/drawing/2014/main" id="{C70960D5-4732-B599-3ADF-2CC68F540699}"/>
              </a:ext>
            </a:extLst>
          </p:cNvPr>
          <p:cNvSpPr txBox="1"/>
          <p:nvPr/>
        </p:nvSpPr>
        <p:spPr>
          <a:xfrm>
            <a:off x="231520" y="136012"/>
            <a:ext cx="8157029" cy="584775"/>
          </a:xfrm>
          <a:prstGeom prst="rect">
            <a:avLst/>
          </a:prstGeom>
          <a:noFill/>
        </p:spPr>
        <p:txBody>
          <a:bodyPr wrap="square">
            <a:spAutoFit/>
          </a:bodyPr>
          <a:lstStyle/>
          <a:p>
            <a:r>
              <a:rPr lang="en-GB" sz="3200" b="1" dirty="0">
                <a:solidFill>
                  <a:srgbClr val="C00000"/>
                </a:solidFill>
              </a:rPr>
              <a:t>Summary of children’s negative experiences:</a:t>
            </a:r>
            <a:endParaRPr lang="en-GB" sz="3200" dirty="0"/>
          </a:p>
        </p:txBody>
      </p:sp>
      <p:pic>
        <p:nvPicPr>
          <p:cNvPr id="4" name="Picture 3">
            <a:extLst>
              <a:ext uri="{FF2B5EF4-FFF2-40B4-BE49-F238E27FC236}">
                <a16:creationId xmlns:a16="http://schemas.microsoft.com/office/drawing/2014/main" id="{08A527AE-FAC4-D328-34EF-F05127976D16}"/>
              </a:ext>
            </a:extLst>
          </p:cNvPr>
          <p:cNvPicPr>
            <a:picLocks noChangeAspect="1"/>
          </p:cNvPicPr>
          <p:nvPr/>
        </p:nvPicPr>
        <p:blipFill>
          <a:blip r:embed="rId3"/>
          <a:stretch>
            <a:fillRect/>
          </a:stretch>
        </p:blipFill>
        <p:spPr>
          <a:xfrm>
            <a:off x="10513" y="794356"/>
            <a:ext cx="10237051" cy="4818165"/>
          </a:xfrm>
          <a:prstGeom prst="rect">
            <a:avLst/>
          </a:prstGeom>
        </p:spPr>
      </p:pic>
    </p:spTree>
    <p:extLst>
      <p:ext uri="{BB962C8B-B14F-4D97-AF65-F5344CB8AC3E}">
        <p14:creationId xmlns:p14="http://schemas.microsoft.com/office/powerpoint/2010/main" val="135973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4C1BD7-FF25-4C12-86BF-C0C40ECA0B16}"/>
              </a:ext>
            </a:extLst>
          </p:cNvPr>
          <p:cNvSpPr txBox="1"/>
          <p:nvPr/>
        </p:nvSpPr>
        <p:spPr>
          <a:xfrm>
            <a:off x="7600950" y="6079734"/>
            <a:ext cx="4499854" cy="646331"/>
          </a:xfrm>
          <a:prstGeom prst="rect">
            <a:avLst/>
          </a:prstGeom>
          <a:noFill/>
        </p:spPr>
        <p:txBody>
          <a:bodyPr wrap="square" rtlCol="0">
            <a:spAutoFit/>
          </a:bodyPr>
          <a:lstStyle/>
          <a:p>
            <a:pPr>
              <a:spcAft>
                <a:spcPts val="600"/>
              </a:spcAft>
            </a:pPr>
            <a:r>
              <a:rPr lang="en-GB" sz="1400"/>
              <a:t>Source: </a:t>
            </a:r>
            <a:r>
              <a:rPr lang="en-GB" sz="1100" b="0" i="0">
                <a:effectLst/>
                <a:latin typeface="Roboto" panose="02000000000000000000" pitchFamily="2" charset="0"/>
                <a:hlinkClick r:id="rId3"/>
              </a:rPr>
              <a:t>https://www.childrenscommissioner.gov.uk/resource/pornography-and-harmful-sexual-behaviour/</a:t>
            </a:r>
            <a:r>
              <a:rPr lang="en-GB" sz="1100" b="0" i="0">
                <a:effectLst/>
                <a:latin typeface="Roboto" panose="02000000000000000000" pitchFamily="2" charset="0"/>
              </a:rPr>
              <a:t> </a:t>
            </a:r>
            <a:endParaRPr lang="en-GB" sz="1400"/>
          </a:p>
        </p:txBody>
      </p:sp>
      <p:pic>
        <p:nvPicPr>
          <p:cNvPr id="4" name="Picture 3">
            <a:extLst>
              <a:ext uri="{FF2B5EF4-FFF2-40B4-BE49-F238E27FC236}">
                <a16:creationId xmlns:a16="http://schemas.microsoft.com/office/drawing/2014/main" id="{312538DD-FF78-F971-1B97-2366F723B688}"/>
              </a:ext>
            </a:extLst>
          </p:cNvPr>
          <p:cNvPicPr>
            <a:picLocks noChangeAspect="1"/>
          </p:cNvPicPr>
          <p:nvPr/>
        </p:nvPicPr>
        <p:blipFill>
          <a:blip r:embed="rId4"/>
          <a:stretch>
            <a:fillRect/>
          </a:stretch>
        </p:blipFill>
        <p:spPr>
          <a:xfrm rot="809394">
            <a:off x="5642260" y="4234010"/>
            <a:ext cx="1719938" cy="2250386"/>
          </a:xfrm>
          <a:prstGeom prst="rect">
            <a:avLst/>
          </a:prstGeom>
        </p:spPr>
      </p:pic>
      <p:sp>
        <p:nvSpPr>
          <p:cNvPr id="8" name="TextBox 7">
            <a:extLst>
              <a:ext uri="{FF2B5EF4-FFF2-40B4-BE49-F238E27FC236}">
                <a16:creationId xmlns:a16="http://schemas.microsoft.com/office/drawing/2014/main" id="{9219328E-5CAD-7153-3922-3D45844BD9E6}"/>
              </a:ext>
            </a:extLst>
          </p:cNvPr>
          <p:cNvSpPr txBox="1"/>
          <p:nvPr/>
        </p:nvSpPr>
        <p:spPr>
          <a:xfrm>
            <a:off x="112584" y="576024"/>
            <a:ext cx="10487026" cy="4062651"/>
          </a:xfrm>
          <a:prstGeom prst="rect">
            <a:avLst/>
          </a:prstGeom>
          <a:noFill/>
        </p:spPr>
        <p:txBody>
          <a:bodyPr wrap="square" rtlCol="0">
            <a:spAutoFit/>
          </a:bodyPr>
          <a:lstStyle/>
          <a:p>
            <a:pPr marL="285750" indent="-285750">
              <a:buFont typeface="Arial" panose="020B0604020202020204" pitchFamily="34" charset="0"/>
              <a:buChar char="•"/>
            </a:pPr>
            <a:r>
              <a:rPr lang="en-GB" sz="2400" b="0" i="0">
                <a:effectLst/>
                <a:latin typeface="Hind Vadodara" panose="020B0502040204020203" pitchFamily="2" charset="0"/>
              </a:rPr>
              <a:t>Average age children first view pornography is now 13 years old</a:t>
            </a:r>
          </a:p>
          <a:p>
            <a:pPr marL="285750" indent="-285750">
              <a:buFont typeface="Arial" panose="020B0604020202020204" pitchFamily="34" charset="0"/>
              <a:buChar char="•"/>
            </a:pPr>
            <a:r>
              <a:rPr lang="en-GB" sz="2400" b="0" i="0">
                <a:effectLst/>
                <a:latin typeface="Hind Vadodara" panose="02000000000000000000" pitchFamily="2" charset="0"/>
              </a:rPr>
              <a:t>Substantial proportions viewed it at a much younger age than 13 – 27% by age 11 and 10% by the age of 9</a:t>
            </a:r>
            <a:endParaRPr lang="en-GB" sz="2400" b="0" i="0">
              <a:effectLst/>
              <a:latin typeface="Hind Vadodara" panose="020B0502040204020203" pitchFamily="2" charset="0"/>
            </a:endParaRPr>
          </a:p>
          <a:p>
            <a:pPr marL="285750" indent="-285750">
              <a:buFont typeface="Arial" panose="020B0604020202020204" pitchFamily="34" charset="0"/>
              <a:buChar char="•"/>
            </a:pPr>
            <a:r>
              <a:rPr lang="en-GB" sz="2400">
                <a:latin typeface="Hind Vadodara" panose="02000000000000000000" pitchFamily="2" charset="0"/>
              </a:rPr>
              <a:t>U</a:t>
            </a:r>
            <a:r>
              <a:rPr lang="en-GB" sz="2400" b="0" i="0">
                <a:effectLst/>
                <a:latin typeface="Hind Vadodara" panose="02000000000000000000" pitchFamily="2" charset="0"/>
              </a:rPr>
              <a:t>nbearable pressure to view hardcore pornography even if they do not want to</a:t>
            </a:r>
            <a:endParaRPr lang="en-GB" sz="2400">
              <a:latin typeface="Hind Vadodara" panose="020B0502040204020203" pitchFamily="2" charset="0"/>
            </a:endParaRPr>
          </a:p>
          <a:p>
            <a:pPr marL="285750" indent="-285750">
              <a:buFont typeface="Arial" panose="020B0604020202020204" pitchFamily="34" charset="0"/>
              <a:buChar char="•"/>
            </a:pPr>
            <a:r>
              <a:rPr lang="en-GB" sz="2400" b="0" i="0">
                <a:effectLst/>
                <a:latin typeface="Hind Vadodara" panose="02000000000000000000" pitchFamily="2" charset="0"/>
              </a:rPr>
              <a:t>Degrading acts and violence against women</a:t>
            </a:r>
          </a:p>
          <a:p>
            <a:pPr marL="285750" indent="-285750">
              <a:buFont typeface="Arial" panose="020B0604020202020204" pitchFamily="34" charset="0"/>
              <a:buChar char="•"/>
            </a:pPr>
            <a:r>
              <a:rPr lang="en-GB" sz="2400">
                <a:latin typeface="Hind Vadodara" panose="02000000000000000000" pitchFamily="2" charset="0"/>
              </a:rPr>
              <a:t>T</a:t>
            </a:r>
            <a:r>
              <a:rPr lang="en-GB" sz="2400" b="0" i="0">
                <a:effectLst/>
                <a:latin typeface="Hind Vadodara" panose="02000000000000000000" pitchFamily="2" charset="0"/>
              </a:rPr>
              <a:t>hink it is reflective of real life or healthy relationships</a:t>
            </a:r>
          </a:p>
          <a:p>
            <a:pPr marL="285750" indent="-285750">
              <a:buFont typeface="Arial" panose="020B0604020202020204" pitchFamily="34" charset="0"/>
              <a:buChar char="•"/>
            </a:pPr>
            <a:r>
              <a:rPr lang="en-GB" sz="2400"/>
              <a:t>Pornography sites are not the only way, or even the most popular way, that young people access online porn - wide prevalence of on social media platforms such as Twitter, Snapchat and Instagram</a:t>
            </a:r>
            <a:endParaRPr lang="en-GB" sz="2400" b="0" i="0">
              <a:effectLst/>
              <a:latin typeface="Hind Vadodara" panose="020B0502040204020203" pitchFamily="2" charset="0"/>
            </a:endParaRP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425180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4C1BD7-FF25-4C12-86BF-C0C40ECA0B16}"/>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pic>
        <p:nvPicPr>
          <p:cNvPr id="5" name="Picture 4">
            <a:extLst>
              <a:ext uri="{FF2B5EF4-FFF2-40B4-BE49-F238E27FC236}">
                <a16:creationId xmlns:a16="http://schemas.microsoft.com/office/drawing/2014/main" id="{2EA0CC9A-1F26-74CC-DC37-B7D2A8D5DBF0}"/>
              </a:ext>
            </a:extLst>
          </p:cNvPr>
          <p:cNvPicPr>
            <a:picLocks noChangeAspect="1"/>
          </p:cNvPicPr>
          <p:nvPr/>
        </p:nvPicPr>
        <p:blipFill>
          <a:blip r:embed="rId3"/>
          <a:stretch>
            <a:fillRect/>
          </a:stretch>
        </p:blipFill>
        <p:spPr>
          <a:xfrm>
            <a:off x="1913396" y="1476209"/>
            <a:ext cx="8031379" cy="4264356"/>
          </a:xfrm>
          <a:prstGeom prst="rect">
            <a:avLst/>
          </a:prstGeom>
        </p:spPr>
      </p:pic>
      <p:pic>
        <p:nvPicPr>
          <p:cNvPr id="10" name="Picture 9">
            <a:extLst>
              <a:ext uri="{FF2B5EF4-FFF2-40B4-BE49-F238E27FC236}">
                <a16:creationId xmlns:a16="http://schemas.microsoft.com/office/drawing/2014/main" id="{7F92532E-0699-414B-F74E-104C03A12B79}"/>
              </a:ext>
            </a:extLst>
          </p:cNvPr>
          <p:cNvPicPr>
            <a:picLocks noChangeAspect="1"/>
          </p:cNvPicPr>
          <p:nvPr/>
        </p:nvPicPr>
        <p:blipFill>
          <a:blip r:embed="rId4"/>
          <a:stretch>
            <a:fillRect/>
          </a:stretch>
        </p:blipFill>
        <p:spPr>
          <a:xfrm>
            <a:off x="368183" y="260261"/>
            <a:ext cx="3920677" cy="483515"/>
          </a:xfrm>
          <a:prstGeom prst="rect">
            <a:avLst/>
          </a:prstGeom>
        </p:spPr>
      </p:pic>
      <p:sp>
        <p:nvSpPr>
          <p:cNvPr id="13" name="TextBox 12">
            <a:extLst>
              <a:ext uri="{FF2B5EF4-FFF2-40B4-BE49-F238E27FC236}">
                <a16:creationId xmlns:a16="http://schemas.microsoft.com/office/drawing/2014/main" id="{0AF672D6-7708-7B16-2503-668E55A1163F}"/>
              </a:ext>
            </a:extLst>
          </p:cNvPr>
          <p:cNvSpPr txBox="1"/>
          <p:nvPr/>
        </p:nvSpPr>
        <p:spPr>
          <a:xfrm>
            <a:off x="368183" y="743776"/>
            <a:ext cx="9900674" cy="646331"/>
          </a:xfrm>
          <a:prstGeom prst="rect">
            <a:avLst/>
          </a:prstGeom>
          <a:noFill/>
        </p:spPr>
        <p:txBody>
          <a:bodyPr wrap="square">
            <a:spAutoFit/>
          </a:bodyPr>
          <a:lstStyle/>
          <a:p>
            <a:pPr marL="285750" indent="-285750">
              <a:buFont typeface="Arial" panose="020B0604020202020204" pitchFamily="34" charset="0"/>
              <a:buChar char="•"/>
            </a:pPr>
            <a:r>
              <a:rPr lang="en-GB" b="1" dirty="0"/>
              <a:t>About</a:t>
            </a:r>
            <a:r>
              <a:rPr lang="en-GB" dirty="0"/>
              <a:t> </a:t>
            </a:r>
            <a:r>
              <a:rPr lang="en-GB" b="1" dirty="0"/>
              <a:t>nine in ten 8-17-year-olds (91%) had talked to someone </a:t>
            </a:r>
            <a:r>
              <a:rPr lang="en-GB" dirty="0"/>
              <a:t>about how to use the internet safely</a:t>
            </a:r>
          </a:p>
          <a:p>
            <a:pPr marL="285750" indent="-285750">
              <a:buFont typeface="Arial" panose="020B0604020202020204" pitchFamily="34" charset="0"/>
              <a:buChar char="•"/>
            </a:pPr>
            <a:r>
              <a:rPr lang="en-GB" b="1" dirty="0"/>
              <a:t>88% had done so with any family member, usually a parent (86%</a:t>
            </a:r>
            <a:r>
              <a:rPr lang="en-GB" dirty="0"/>
              <a:t>).</a:t>
            </a:r>
          </a:p>
        </p:txBody>
      </p:sp>
    </p:spTree>
    <p:extLst>
      <p:ext uri="{BB962C8B-B14F-4D97-AF65-F5344CB8AC3E}">
        <p14:creationId xmlns:p14="http://schemas.microsoft.com/office/powerpoint/2010/main" val="229301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F144A5-D031-49D8-945C-526C17B1E028}"/>
              </a:ext>
            </a:extLst>
          </p:cNvPr>
          <p:cNvSpPr/>
          <p:nvPr/>
        </p:nvSpPr>
        <p:spPr>
          <a:xfrm>
            <a:off x="10149245" y="230345"/>
            <a:ext cx="1904691" cy="232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1798443-7EB3-4698-9C45-EA843368FDE3}"/>
              </a:ext>
            </a:extLst>
          </p:cNvPr>
          <p:cNvSpPr txBox="1"/>
          <p:nvPr/>
        </p:nvSpPr>
        <p:spPr>
          <a:xfrm>
            <a:off x="465241" y="1186097"/>
            <a:ext cx="4902496" cy="3600986"/>
          </a:xfrm>
          <a:prstGeom prst="rect">
            <a:avLst/>
          </a:prstGeom>
          <a:noFill/>
        </p:spPr>
        <p:txBody>
          <a:bodyPr wrap="square" rtlCol="0">
            <a:spAutoFit/>
          </a:bodyPr>
          <a:lstStyle/>
          <a:p>
            <a:r>
              <a:rPr lang="en-GB" sz="2400" b="1" dirty="0"/>
              <a:t>Why not have a family agreement to: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clarify</a:t>
            </a:r>
            <a:r>
              <a:rPr lang="en-GB" sz="2000" dirty="0"/>
              <a:t> what is allowed...or not</a:t>
            </a:r>
          </a:p>
          <a:p>
            <a:endParaRPr lang="en-GB" sz="2000" dirty="0"/>
          </a:p>
          <a:p>
            <a:pPr marL="342900" indent="-342900">
              <a:buFont typeface="Arial" panose="020B0604020202020204" pitchFamily="34" charset="0"/>
              <a:buChar char="•"/>
            </a:pPr>
            <a:r>
              <a:rPr lang="en-GB" sz="2000" b="1" dirty="0"/>
              <a:t>establish</a:t>
            </a:r>
            <a:r>
              <a:rPr lang="en-GB" sz="2000" dirty="0"/>
              <a:t> ground rules like no phones at the table or in the bedroom at night-time</a:t>
            </a:r>
          </a:p>
          <a:p>
            <a:endParaRPr lang="en-GB" sz="2000" dirty="0"/>
          </a:p>
          <a:p>
            <a:pPr marL="342900" indent="-342900">
              <a:buFont typeface="Arial" panose="020B0604020202020204" pitchFamily="34" charset="0"/>
              <a:buChar char="•"/>
            </a:pPr>
            <a:r>
              <a:rPr lang="en-GB" sz="2000" b="1" dirty="0"/>
              <a:t>agree</a:t>
            </a:r>
            <a:r>
              <a:rPr lang="en-GB" sz="2000" dirty="0"/>
              <a:t> shared expectations to reduce arguments and keep everyone safe &amp; healthy</a:t>
            </a:r>
          </a:p>
          <a:p>
            <a:endParaRPr lang="en-GB" sz="2400" b="1" dirty="0"/>
          </a:p>
        </p:txBody>
      </p:sp>
      <p:pic>
        <p:nvPicPr>
          <p:cNvPr id="7" name="Picture 6" descr="A picture containing text&#10;&#10;Description automatically generated">
            <a:extLst>
              <a:ext uri="{FF2B5EF4-FFF2-40B4-BE49-F238E27FC236}">
                <a16:creationId xmlns:a16="http://schemas.microsoft.com/office/drawing/2014/main" id="{4D451099-42BC-49D4-BC3E-355B75E87FB9}"/>
              </a:ext>
            </a:extLst>
          </p:cNvPr>
          <p:cNvPicPr>
            <a:picLocks noChangeAspect="1"/>
          </p:cNvPicPr>
          <p:nvPr/>
        </p:nvPicPr>
        <p:blipFill>
          <a:blip r:embed="rId3"/>
          <a:stretch>
            <a:fillRect/>
          </a:stretch>
        </p:blipFill>
        <p:spPr>
          <a:xfrm>
            <a:off x="5593784" y="1240631"/>
            <a:ext cx="5612377" cy="3958271"/>
          </a:xfrm>
          <a:prstGeom prst="rect">
            <a:avLst/>
          </a:prstGeom>
        </p:spPr>
      </p:pic>
      <p:sp>
        <p:nvSpPr>
          <p:cNvPr id="8" name="TextBox 7">
            <a:extLst>
              <a:ext uri="{FF2B5EF4-FFF2-40B4-BE49-F238E27FC236}">
                <a16:creationId xmlns:a16="http://schemas.microsoft.com/office/drawing/2014/main" id="{18E08B5F-C18F-4EDB-A30B-F2E576142D71}"/>
              </a:ext>
            </a:extLst>
          </p:cNvPr>
          <p:cNvSpPr txBox="1"/>
          <p:nvPr/>
        </p:nvSpPr>
        <p:spPr>
          <a:xfrm>
            <a:off x="4429902" y="5337650"/>
            <a:ext cx="8083015" cy="461665"/>
          </a:xfrm>
          <a:prstGeom prst="rect">
            <a:avLst/>
          </a:prstGeom>
          <a:noFill/>
        </p:spPr>
        <p:txBody>
          <a:bodyPr wrap="square">
            <a:spAutoFit/>
          </a:bodyPr>
          <a:lstStyle/>
          <a:p>
            <a:r>
              <a:rPr lang="en-GB" sz="2400" dirty="0"/>
              <a:t>Download it at </a:t>
            </a:r>
            <a:r>
              <a:rPr lang="en-GB" sz="2400" dirty="0">
                <a:hlinkClick r:id="rId4"/>
              </a:rPr>
              <a:t>parentsafe.lgfl.net/digital-family-agreement</a:t>
            </a:r>
            <a:endParaRPr lang="en-GB" sz="2400" dirty="0"/>
          </a:p>
        </p:txBody>
      </p:sp>
      <p:sp>
        <p:nvSpPr>
          <p:cNvPr id="10" name="TextBox 9">
            <a:extLst>
              <a:ext uri="{FF2B5EF4-FFF2-40B4-BE49-F238E27FC236}">
                <a16:creationId xmlns:a16="http://schemas.microsoft.com/office/drawing/2014/main" id="{8C0C8C53-366D-4AF8-9121-08C9910E0495}"/>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spTree>
    <p:extLst>
      <p:ext uri="{BB962C8B-B14F-4D97-AF65-F5344CB8AC3E}">
        <p14:creationId xmlns:p14="http://schemas.microsoft.com/office/powerpoint/2010/main" val="331472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98443-7EB3-4698-9C45-EA843368FDE3}"/>
              </a:ext>
            </a:extLst>
          </p:cNvPr>
          <p:cNvSpPr txBox="1"/>
          <p:nvPr/>
        </p:nvSpPr>
        <p:spPr>
          <a:xfrm>
            <a:off x="513238" y="463588"/>
            <a:ext cx="10409835" cy="461665"/>
          </a:xfrm>
          <a:prstGeom prst="rect">
            <a:avLst/>
          </a:prstGeom>
          <a:noFill/>
        </p:spPr>
        <p:txBody>
          <a:bodyPr wrap="square" rtlCol="0">
            <a:spAutoFit/>
          </a:bodyPr>
          <a:lstStyle/>
          <a:p>
            <a:r>
              <a:rPr lang="en-GB" sz="2400" b="1" dirty="0"/>
              <a:t>Do they know who to </a:t>
            </a:r>
            <a:r>
              <a:rPr lang="en-GB" sz="2400" b="1" dirty="0">
                <a:solidFill>
                  <a:srgbClr val="FF0000"/>
                </a:solidFill>
              </a:rPr>
              <a:t>talk</a:t>
            </a:r>
            <a:r>
              <a:rPr lang="en-GB" sz="2400" b="1" dirty="0"/>
              <a:t> to or how to </a:t>
            </a:r>
            <a:r>
              <a:rPr lang="en-GB" sz="2400" b="1" dirty="0">
                <a:solidFill>
                  <a:srgbClr val="FF0000"/>
                </a:solidFill>
              </a:rPr>
              <a:t>report</a:t>
            </a:r>
            <a:r>
              <a:rPr lang="en-GB" sz="2400" b="1" dirty="0"/>
              <a:t> any concerns? </a:t>
            </a:r>
          </a:p>
        </p:txBody>
      </p:sp>
      <p:pic>
        <p:nvPicPr>
          <p:cNvPr id="6" name="Picture 5" descr="Text&#10;&#10;Description automatically generated with low confidence">
            <a:extLst>
              <a:ext uri="{FF2B5EF4-FFF2-40B4-BE49-F238E27FC236}">
                <a16:creationId xmlns:a16="http://schemas.microsoft.com/office/drawing/2014/main" id="{0CE9CA1F-B6DC-4EE7-8EF9-30FB831B3D72}"/>
              </a:ext>
            </a:extLst>
          </p:cNvPr>
          <p:cNvPicPr>
            <a:picLocks noChangeAspect="1"/>
          </p:cNvPicPr>
          <p:nvPr/>
        </p:nvPicPr>
        <p:blipFill rotWithShape="1">
          <a:blip r:embed="rId3"/>
          <a:srcRect r="58809"/>
          <a:stretch/>
        </p:blipFill>
        <p:spPr>
          <a:xfrm>
            <a:off x="261855" y="1118546"/>
            <a:ext cx="2521384" cy="3561342"/>
          </a:xfrm>
          <a:prstGeom prst="rect">
            <a:avLst/>
          </a:prstGeom>
        </p:spPr>
      </p:pic>
      <p:sp>
        <p:nvSpPr>
          <p:cNvPr id="8" name="TextBox 7">
            <a:extLst>
              <a:ext uri="{FF2B5EF4-FFF2-40B4-BE49-F238E27FC236}">
                <a16:creationId xmlns:a16="http://schemas.microsoft.com/office/drawing/2014/main" id="{D88448D5-8330-45BC-BDE6-44B12F285B00}"/>
              </a:ext>
            </a:extLst>
          </p:cNvPr>
          <p:cNvSpPr txBox="1"/>
          <p:nvPr/>
        </p:nvSpPr>
        <p:spPr>
          <a:xfrm>
            <a:off x="513238" y="5255990"/>
            <a:ext cx="10733920" cy="646331"/>
          </a:xfrm>
          <a:prstGeom prst="rect">
            <a:avLst/>
          </a:prstGeom>
          <a:noFill/>
        </p:spPr>
        <p:txBody>
          <a:bodyPr wrap="square">
            <a:spAutoFit/>
          </a:bodyPr>
          <a:lstStyle/>
          <a:p>
            <a:r>
              <a:rPr lang="en-GB" sz="1800" dirty="0"/>
              <a:t>Go to </a:t>
            </a:r>
            <a:r>
              <a:rPr lang="en-GB" sz="1800" dirty="0">
                <a:hlinkClick r:id="rId4"/>
              </a:rPr>
              <a:t>reporting.lgfl.net </a:t>
            </a:r>
            <a:r>
              <a:rPr lang="en-GB" sz="1800" dirty="0"/>
              <a:t>to find out how to remove content from social media and where to report bullying, racial hatred, terrorism, sexual abuse and more</a:t>
            </a:r>
          </a:p>
        </p:txBody>
      </p:sp>
      <p:sp>
        <p:nvSpPr>
          <p:cNvPr id="9" name="TextBox 8">
            <a:extLst>
              <a:ext uri="{FF2B5EF4-FFF2-40B4-BE49-F238E27FC236}">
                <a16:creationId xmlns:a16="http://schemas.microsoft.com/office/drawing/2014/main" id="{5E073E8C-0698-43BC-9FAB-A0BB4C61B1E5}"/>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graphicFrame>
        <p:nvGraphicFramePr>
          <p:cNvPr id="3" name="Table 3">
            <a:extLst>
              <a:ext uri="{FF2B5EF4-FFF2-40B4-BE49-F238E27FC236}">
                <a16:creationId xmlns:a16="http://schemas.microsoft.com/office/drawing/2014/main" id="{7C3BF35C-3063-DA7B-A7C8-B656429E2FED}"/>
              </a:ext>
            </a:extLst>
          </p:cNvPr>
          <p:cNvGraphicFramePr>
            <a:graphicFrameLocks noGrp="1"/>
          </p:cNvGraphicFramePr>
          <p:nvPr>
            <p:extLst>
              <p:ext uri="{D42A27DB-BD31-4B8C-83A1-F6EECF244321}">
                <p14:modId xmlns:p14="http://schemas.microsoft.com/office/powerpoint/2010/main" val="2283139433"/>
              </p:ext>
            </p:extLst>
          </p:nvPr>
        </p:nvGraphicFramePr>
        <p:xfrm>
          <a:off x="2888342" y="1372808"/>
          <a:ext cx="7104743" cy="3307080"/>
        </p:xfrm>
        <a:graphic>
          <a:graphicData uri="http://schemas.openxmlformats.org/drawingml/2006/table">
            <a:tbl>
              <a:tblPr firstRow="1" bandRow="1">
                <a:tableStyleId>{00A15C55-8517-42AA-B614-E9B94910E393}</a:tableStyleId>
              </a:tblPr>
              <a:tblGrid>
                <a:gridCol w="7104743">
                  <a:extLst>
                    <a:ext uri="{9D8B030D-6E8A-4147-A177-3AD203B41FA5}">
                      <a16:colId xmlns:a16="http://schemas.microsoft.com/office/drawing/2014/main" val="1653371235"/>
                    </a:ext>
                  </a:extLst>
                </a:gridCol>
              </a:tblGrid>
              <a:tr h="370840">
                <a:tc>
                  <a:txBody>
                    <a:bodyPr/>
                    <a:lstStyle/>
                    <a:p>
                      <a:r>
                        <a:rPr lang="en-GB" dirty="0"/>
                        <a:t>Most 8-11 </a:t>
                      </a:r>
                      <a:r>
                        <a:rPr lang="en-GB" dirty="0" err="1"/>
                        <a:t>yr</a:t>
                      </a:r>
                      <a:r>
                        <a:rPr lang="en-GB" dirty="0"/>
                        <a:t> olds told someone if they experienced something worrying</a:t>
                      </a:r>
                    </a:p>
                  </a:txBody>
                  <a:tcPr/>
                </a:tc>
                <a:extLst>
                  <a:ext uri="{0D108BD9-81ED-4DB2-BD59-A6C34878D82A}">
                    <a16:rowId xmlns:a16="http://schemas.microsoft.com/office/drawing/2014/main" val="2738557413"/>
                  </a:ext>
                </a:extLst>
              </a:tr>
              <a:tr h="370840">
                <a:tc>
                  <a:txBody>
                    <a:bodyPr/>
                    <a:lstStyle/>
                    <a:p>
                      <a:r>
                        <a:rPr lang="en-GB" b="1" dirty="0"/>
                        <a:t>Tho thirds of 12-17 </a:t>
                      </a:r>
                      <a:r>
                        <a:rPr lang="en-GB" b="1" dirty="0" err="1"/>
                        <a:t>yr</a:t>
                      </a:r>
                      <a:r>
                        <a:rPr lang="en-GB" b="1" dirty="0"/>
                        <a:t> olds had blocked</a:t>
                      </a:r>
                      <a:r>
                        <a:rPr lang="en-GB" dirty="0"/>
                        <a:t> someone on social media (84% were aware of these functions)</a:t>
                      </a:r>
                    </a:p>
                    <a:p>
                      <a:endParaRPr lang="en-GB" dirty="0"/>
                    </a:p>
                  </a:txBody>
                  <a:tcPr/>
                </a:tc>
                <a:extLst>
                  <a:ext uri="{0D108BD9-81ED-4DB2-BD59-A6C34878D82A}">
                    <a16:rowId xmlns:a16="http://schemas.microsoft.com/office/drawing/2014/main" val="1064819580"/>
                  </a:ext>
                </a:extLst>
              </a:tr>
              <a:tr h="370840">
                <a:tc>
                  <a:txBody>
                    <a:bodyPr/>
                    <a:lstStyle/>
                    <a:p>
                      <a:endParaRPr lang="en-GB" dirty="0"/>
                    </a:p>
                  </a:txBody>
                  <a:tcPr/>
                </a:tc>
                <a:extLst>
                  <a:ext uri="{0D108BD9-81ED-4DB2-BD59-A6C34878D82A}">
                    <a16:rowId xmlns:a16="http://schemas.microsoft.com/office/drawing/2014/main" val="31293396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 third had changed their settings </a:t>
                      </a:r>
                      <a:r>
                        <a:rPr lang="en-GB" dirty="0"/>
                        <a:t>so fewer people could see their profile</a:t>
                      </a:r>
                    </a:p>
                    <a:p>
                      <a:endParaRPr lang="en-GB" dirty="0"/>
                    </a:p>
                  </a:txBody>
                  <a:tcPr/>
                </a:tc>
                <a:extLst>
                  <a:ext uri="{0D108BD9-81ED-4DB2-BD59-A6C34878D82A}">
                    <a16:rowId xmlns:a16="http://schemas.microsoft.com/office/drawing/2014/main" val="1036317800"/>
                  </a:ext>
                </a:extLst>
              </a:tr>
              <a:tr h="370840">
                <a:tc>
                  <a:txBody>
                    <a:bodyPr/>
                    <a:lstStyle/>
                    <a:p>
                      <a:endParaRPr lang="en-GB" dirty="0"/>
                    </a:p>
                  </a:txBody>
                  <a:tcPr/>
                </a:tc>
                <a:extLst>
                  <a:ext uri="{0D108BD9-81ED-4DB2-BD59-A6C34878D82A}">
                    <a16:rowId xmlns:a16="http://schemas.microsoft.com/office/drawing/2014/main" val="2167146158"/>
                  </a:ext>
                </a:extLst>
              </a:tr>
              <a:tr h="370840">
                <a:tc>
                  <a:txBody>
                    <a:bodyPr/>
                    <a:lstStyle/>
                    <a:p>
                      <a:r>
                        <a:rPr lang="en-GB" b="1" dirty="0"/>
                        <a:t>But only 14% had used a reporting/flagging function </a:t>
                      </a:r>
                      <a:r>
                        <a:rPr lang="en-GB" dirty="0"/>
                        <a:t>to report inappropriate content (35% were aware of these functions)</a:t>
                      </a:r>
                    </a:p>
                  </a:txBody>
                  <a:tcPr/>
                </a:tc>
                <a:extLst>
                  <a:ext uri="{0D108BD9-81ED-4DB2-BD59-A6C34878D82A}">
                    <a16:rowId xmlns:a16="http://schemas.microsoft.com/office/drawing/2014/main" val="714313729"/>
                  </a:ext>
                </a:extLst>
              </a:tr>
            </a:tbl>
          </a:graphicData>
        </a:graphic>
      </p:graphicFrame>
    </p:spTree>
    <p:extLst>
      <p:ext uri="{BB962C8B-B14F-4D97-AF65-F5344CB8AC3E}">
        <p14:creationId xmlns:p14="http://schemas.microsoft.com/office/powerpoint/2010/main" val="124352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E4C77E0-AD32-4D51-A420-0A861D5A8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362BC3-72B3-4F37-AB37-66C8A9085112}"/>
              </a:ext>
            </a:extLst>
          </p:cNvPr>
          <p:cNvSpPr>
            <a:spLocks noGrp="1"/>
          </p:cNvSpPr>
          <p:nvPr>
            <p:ph type="title" idx="4294967295"/>
          </p:nvPr>
        </p:nvSpPr>
        <p:spPr>
          <a:xfrm>
            <a:off x="1137034" y="609599"/>
            <a:ext cx="7071301" cy="1322888"/>
          </a:xfrm>
        </p:spPr>
        <p:txBody>
          <a:bodyPr>
            <a:normAutofit/>
          </a:bodyPr>
          <a:lstStyle/>
          <a:p>
            <a:r>
              <a:rPr lang="en-GB" b="1">
                <a:latin typeface="+mn-lt"/>
              </a:rPr>
              <a:t>This presentation brings together:</a:t>
            </a:r>
            <a:endParaRPr lang="en-GB" dirty="0"/>
          </a:p>
        </p:txBody>
      </p:sp>
      <p:sp>
        <p:nvSpPr>
          <p:cNvPr id="3" name="Content Placeholder 2">
            <a:extLst>
              <a:ext uri="{FF2B5EF4-FFF2-40B4-BE49-F238E27FC236}">
                <a16:creationId xmlns:a16="http://schemas.microsoft.com/office/drawing/2014/main" id="{8C4985EE-8D2F-464A-8756-C0CFB0703A84}"/>
              </a:ext>
            </a:extLst>
          </p:cNvPr>
          <p:cNvSpPr>
            <a:spLocks noGrp="1"/>
          </p:cNvSpPr>
          <p:nvPr>
            <p:ph idx="4294967295"/>
          </p:nvPr>
        </p:nvSpPr>
        <p:spPr>
          <a:xfrm>
            <a:off x="1137034" y="2337641"/>
            <a:ext cx="7071301" cy="3680387"/>
          </a:xfrm>
        </p:spPr>
        <p:txBody>
          <a:bodyPr>
            <a:normAutofit/>
          </a:bodyPr>
          <a:lstStyle/>
          <a:p>
            <a:r>
              <a:rPr lang="en-GB" sz="1700" b="1" dirty="0"/>
              <a:t>Key findings from Ofcom’s:</a:t>
            </a:r>
          </a:p>
          <a:p>
            <a:pPr lvl="1"/>
            <a:r>
              <a:rPr lang="en-GB" sz="1700" b="1" dirty="0"/>
              <a:t>Children and parents: Media Use and Attitudes report </a:t>
            </a:r>
            <a:r>
              <a:rPr lang="en-GB" sz="1700" dirty="0"/>
              <a:t>- examines children’s media literacy, media use, attitudes and understanding among children and young people aged 3-15, as well as parents’ views about their children’s media use, and the ways that parents seek – or decide not – to monitor or limit use of different types of media.</a:t>
            </a:r>
          </a:p>
          <a:p>
            <a:pPr marL="457200" lvl="1" indent="0">
              <a:buNone/>
            </a:pPr>
            <a:endParaRPr lang="en-GB" sz="1700" dirty="0"/>
          </a:p>
          <a:p>
            <a:r>
              <a:rPr lang="en-GB" sz="1700" b="1" dirty="0"/>
              <a:t>Suggested resources to empower staff to help parents: </a:t>
            </a:r>
          </a:p>
          <a:p>
            <a:pPr lvl="1"/>
            <a:r>
              <a:rPr lang="en-GB" sz="1700" dirty="0"/>
              <a:t>keep up with the latest trends, apps and games</a:t>
            </a:r>
          </a:p>
          <a:p>
            <a:pPr lvl="1"/>
            <a:r>
              <a:rPr lang="en-GB" sz="1700" dirty="0"/>
              <a:t>manage controls and settings</a:t>
            </a:r>
          </a:p>
          <a:p>
            <a:pPr lvl="1"/>
            <a:r>
              <a:rPr lang="en-GB" sz="1700" dirty="0"/>
              <a:t>talk to children about risk</a:t>
            </a:r>
          </a:p>
          <a:p>
            <a:endParaRPr lang="en-GB" sz="1700" dirty="0"/>
          </a:p>
        </p:txBody>
      </p:sp>
      <p:pic>
        <p:nvPicPr>
          <p:cNvPr id="5" name="Picture 4" descr="A picture containing text&#10;&#10;Description automatically generated">
            <a:extLst>
              <a:ext uri="{FF2B5EF4-FFF2-40B4-BE49-F238E27FC236}">
                <a16:creationId xmlns:a16="http://schemas.microsoft.com/office/drawing/2014/main" id="{4D348907-D6F8-4C88-9B93-B1F77E7A0060}"/>
              </a:ext>
            </a:extLst>
          </p:cNvPr>
          <p:cNvPicPr>
            <a:picLocks noChangeAspect="1"/>
          </p:cNvPicPr>
          <p:nvPr/>
        </p:nvPicPr>
        <p:blipFill>
          <a:blip r:embed="rId2"/>
          <a:stretch>
            <a:fillRect/>
          </a:stretch>
        </p:blipFill>
        <p:spPr>
          <a:xfrm>
            <a:off x="8807831" y="2657451"/>
            <a:ext cx="2402679" cy="1231625"/>
          </a:xfrm>
          <a:prstGeom prst="rect">
            <a:avLst/>
          </a:prstGeom>
        </p:spPr>
      </p:pic>
      <p:sp>
        <p:nvSpPr>
          <p:cNvPr id="40" name="Freeform: Shape 39">
            <a:extLst>
              <a:ext uri="{FF2B5EF4-FFF2-40B4-BE49-F238E27FC236}">
                <a16:creationId xmlns:a16="http://schemas.microsoft.com/office/drawing/2014/main" id="{7900702D-FF4F-4820-9979-F623BBCC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red and black rectangular sign with white text&#10;&#10;Description automatically generated with low confidence">
            <a:extLst>
              <a:ext uri="{FF2B5EF4-FFF2-40B4-BE49-F238E27FC236}">
                <a16:creationId xmlns:a16="http://schemas.microsoft.com/office/drawing/2014/main" id="{BF569731-F160-AEC0-B70D-828F6F2AF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845" y="4484691"/>
            <a:ext cx="1122649" cy="790209"/>
          </a:xfrm>
          <a:prstGeom prst="rect">
            <a:avLst/>
          </a:prstGeom>
        </p:spPr>
      </p:pic>
    </p:spTree>
    <p:extLst>
      <p:ext uri="{BB962C8B-B14F-4D97-AF65-F5344CB8AC3E}">
        <p14:creationId xmlns:p14="http://schemas.microsoft.com/office/powerpoint/2010/main" val="3540202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F144A5-D031-49D8-945C-526C17B1E028}"/>
              </a:ext>
            </a:extLst>
          </p:cNvPr>
          <p:cNvSpPr/>
          <p:nvPr/>
        </p:nvSpPr>
        <p:spPr>
          <a:xfrm>
            <a:off x="10149245" y="230345"/>
            <a:ext cx="1904691" cy="232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C0C8C53-366D-4AF8-9121-08C9910E0495}"/>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pic>
        <p:nvPicPr>
          <p:cNvPr id="3" name="Picture 2">
            <a:extLst>
              <a:ext uri="{FF2B5EF4-FFF2-40B4-BE49-F238E27FC236}">
                <a16:creationId xmlns:a16="http://schemas.microsoft.com/office/drawing/2014/main" id="{7F547A6A-D00B-BA5A-3DA3-6EF5C2796AF1}"/>
              </a:ext>
            </a:extLst>
          </p:cNvPr>
          <p:cNvPicPr>
            <a:picLocks noChangeAspect="1"/>
          </p:cNvPicPr>
          <p:nvPr/>
        </p:nvPicPr>
        <p:blipFill>
          <a:blip r:embed="rId3"/>
          <a:stretch>
            <a:fillRect/>
          </a:stretch>
        </p:blipFill>
        <p:spPr>
          <a:xfrm>
            <a:off x="1648099" y="1528470"/>
            <a:ext cx="9571198" cy="4045016"/>
          </a:xfrm>
          <a:prstGeom prst="rect">
            <a:avLst/>
          </a:prstGeom>
        </p:spPr>
      </p:pic>
      <p:sp>
        <p:nvSpPr>
          <p:cNvPr id="5" name="TextBox 4">
            <a:extLst>
              <a:ext uri="{FF2B5EF4-FFF2-40B4-BE49-F238E27FC236}">
                <a16:creationId xmlns:a16="http://schemas.microsoft.com/office/drawing/2014/main" id="{297CD19C-B31D-4463-954E-D2D2A6911B82}"/>
              </a:ext>
            </a:extLst>
          </p:cNvPr>
          <p:cNvSpPr txBox="1"/>
          <p:nvPr/>
        </p:nvSpPr>
        <p:spPr>
          <a:xfrm>
            <a:off x="478972" y="356110"/>
            <a:ext cx="7815942" cy="834074"/>
          </a:xfrm>
          <a:prstGeom prst="rect">
            <a:avLst/>
          </a:prstGeom>
          <a:noFill/>
        </p:spPr>
        <p:txBody>
          <a:bodyPr wrap="square">
            <a:spAutoFit/>
          </a:bodyPr>
          <a:lstStyle/>
          <a:p>
            <a:pPr>
              <a:lnSpc>
                <a:spcPct val="90000"/>
              </a:lnSpc>
              <a:spcBef>
                <a:spcPct val="0"/>
              </a:spcBef>
              <a:spcAft>
                <a:spcPts val="600"/>
              </a:spcAft>
            </a:pPr>
            <a:r>
              <a:rPr lang="en-US" sz="2400" b="1" dirty="0">
                <a:ea typeface="+mj-ea"/>
                <a:cs typeface="+mj-cs"/>
              </a:rPr>
              <a:t>Do your children </a:t>
            </a:r>
            <a:r>
              <a:rPr lang="en-US" sz="2400" b="1" dirty="0">
                <a:solidFill>
                  <a:srgbClr val="FF0000"/>
                </a:solidFill>
                <a:ea typeface="+mj-ea"/>
                <a:cs typeface="+mj-cs"/>
              </a:rPr>
              <a:t>trust</a:t>
            </a:r>
            <a:r>
              <a:rPr lang="en-US" sz="2400" b="1" dirty="0">
                <a:ea typeface="+mj-ea"/>
                <a:cs typeface="+mj-cs"/>
              </a:rPr>
              <a:t> everything they see online?</a:t>
            </a:r>
          </a:p>
          <a:p>
            <a:pPr>
              <a:lnSpc>
                <a:spcPct val="90000"/>
              </a:lnSpc>
              <a:spcBef>
                <a:spcPct val="0"/>
              </a:spcBef>
              <a:spcAft>
                <a:spcPts val="600"/>
              </a:spcAft>
            </a:pPr>
            <a:r>
              <a:rPr lang="en-US" sz="2400" dirty="0">
                <a:ea typeface="+mj-ea"/>
                <a:cs typeface="+mj-cs"/>
              </a:rPr>
              <a:t>Try our Critical Thinking Quiz at </a:t>
            </a:r>
            <a:r>
              <a:rPr lang="en-US" sz="2400" dirty="0">
                <a:ea typeface="+mj-ea"/>
                <a:cs typeface="+mj-cs"/>
                <a:hlinkClick r:id="rId4"/>
              </a:rPr>
              <a:t>believe.lgfl.net  </a:t>
            </a:r>
            <a:endParaRPr lang="en-US" sz="2400" dirty="0">
              <a:ea typeface="+mj-ea"/>
              <a:cs typeface="+mj-cs"/>
            </a:endParaRPr>
          </a:p>
        </p:txBody>
      </p:sp>
    </p:spTree>
    <p:extLst>
      <p:ext uri="{BB962C8B-B14F-4D97-AF65-F5344CB8AC3E}">
        <p14:creationId xmlns:p14="http://schemas.microsoft.com/office/powerpoint/2010/main" val="2516030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7CF9CC3-700C-42AA-A736-CF685CD1DE66}"/>
              </a:ext>
            </a:extLst>
          </p:cNvPr>
          <p:cNvSpPr txBox="1"/>
          <p:nvPr/>
        </p:nvSpPr>
        <p:spPr>
          <a:xfrm>
            <a:off x="320172" y="903075"/>
            <a:ext cx="9075944" cy="461665"/>
          </a:xfrm>
          <a:prstGeom prst="rect">
            <a:avLst/>
          </a:prstGeom>
          <a:noFill/>
        </p:spPr>
        <p:txBody>
          <a:bodyPr wrap="square">
            <a:spAutoFit/>
          </a:bodyPr>
          <a:lstStyle/>
          <a:p>
            <a:r>
              <a:rPr lang="en-GB" sz="2400" dirty="0"/>
              <a:t> Visit </a:t>
            </a:r>
            <a:r>
              <a:rPr lang="en-GB" sz="2400" dirty="0">
                <a:hlinkClick r:id="rId3"/>
              </a:rPr>
              <a:t>gaming.lgfl.net </a:t>
            </a:r>
            <a:r>
              <a:rPr lang="en-GB" sz="2400" dirty="0"/>
              <a:t>for advice and activities to keep them safe</a:t>
            </a:r>
          </a:p>
        </p:txBody>
      </p:sp>
      <p:sp>
        <p:nvSpPr>
          <p:cNvPr id="7" name="TextBox 6">
            <a:extLst>
              <a:ext uri="{FF2B5EF4-FFF2-40B4-BE49-F238E27FC236}">
                <a16:creationId xmlns:a16="http://schemas.microsoft.com/office/drawing/2014/main" id="{9D2A8155-19D0-4BC2-BC4F-D621DDC8DB41}"/>
              </a:ext>
            </a:extLst>
          </p:cNvPr>
          <p:cNvSpPr txBox="1"/>
          <p:nvPr/>
        </p:nvSpPr>
        <p:spPr>
          <a:xfrm>
            <a:off x="392177" y="509499"/>
            <a:ext cx="9458960" cy="461665"/>
          </a:xfrm>
          <a:prstGeom prst="rect">
            <a:avLst/>
          </a:prstGeom>
          <a:noFill/>
        </p:spPr>
        <p:txBody>
          <a:bodyPr wrap="square" rtlCol="0">
            <a:spAutoFit/>
          </a:bodyPr>
          <a:lstStyle/>
          <a:p>
            <a:r>
              <a:rPr lang="en-GB" sz="2400" b="1" dirty="0"/>
              <a:t>Are you familiar with who they are in contact with whilst playing </a:t>
            </a:r>
            <a:r>
              <a:rPr lang="en-GB" sz="2400" b="1" dirty="0">
                <a:solidFill>
                  <a:srgbClr val="FF0000"/>
                </a:solidFill>
              </a:rPr>
              <a:t>games</a:t>
            </a:r>
            <a:r>
              <a:rPr lang="en-GB" sz="2400" b="1" dirty="0"/>
              <a:t>?</a:t>
            </a:r>
          </a:p>
        </p:txBody>
      </p:sp>
      <p:sp>
        <p:nvSpPr>
          <p:cNvPr id="8" name="TextBox 7">
            <a:extLst>
              <a:ext uri="{FF2B5EF4-FFF2-40B4-BE49-F238E27FC236}">
                <a16:creationId xmlns:a16="http://schemas.microsoft.com/office/drawing/2014/main" id="{AEB9A814-C207-4A86-9B1F-955D65F169F4}"/>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pic>
        <p:nvPicPr>
          <p:cNvPr id="3" name="Picture 2">
            <a:extLst>
              <a:ext uri="{FF2B5EF4-FFF2-40B4-BE49-F238E27FC236}">
                <a16:creationId xmlns:a16="http://schemas.microsoft.com/office/drawing/2014/main" id="{6DDF98BB-9C51-B2DF-089A-869873755ED2}"/>
              </a:ext>
            </a:extLst>
          </p:cNvPr>
          <p:cNvPicPr>
            <a:picLocks noChangeAspect="1"/>
          </p:cNvPicPr>
          <p:nvPr/>
        </p:nvPicPr>
        <p:blipFill>
          <a:blip r:embed="rId4"/>
          <a:stretch>
            <a:fillRect/>
          </a:stretch>
        </p:blipFill>
        <p:spPr>
          <a:xfrm>
            <a:off x="4267200" y="3496538"/>
            <a:ext cx="7635982" cy="2792746"/>
          </a:xfrm>
          <a:prstGeom prst="rect">
            <a:avLst/>
          </a:prstGeom>
        </p:spPr>
      </p:pic>
      <p:pic>
        <p:nvPicPr>
          <p:cNvPr id="5" name="Picture 4">
            <a:extLst>
              <a:ext uri="{FF2B5EF4-FFF2-40B4-BE49-F238E27FC236}">
                <a16:creationId xmlns:a16="http://schemas.microsoft.com/office/drawing/2014/main" id="{CB734D7C-A3F5-ED85-6DE8-0D0C73B934CE}"/>
              </a:ext>
            </a:extLst>
          </p:cNvPr>
          <p:cNvPicPr>
            <a:picLocks noChangeAspect="1"/>
          </p:cNvPicPr>
          <p:nvPr/>
        </p:nvPicPr>
        <p:blipFill>
          <a:blip r:embed="rId5"/>
          <a:stretch>
            <a:fillRect/>
          </a:stretch>
        </p:blipFill>
        <p:spPr>
          <a:xfrm>
            <a:off x="432287" y="1394643"/>
            <a:ext cx="7287738" cy="2034357"/>
          </a:xfrm>
          <a:prstGeom prst="rect">
            <a:avLst/>
          </a:prstGeom>
        </p:spPr>
      </p:pic>
    </p:spTree>
    <p:extLst>
      <p:ext uri="{BB962C8B-B14F-4D97-AF65-F5344CB8AC3E}">
        <p14:creationId xmlns:p14="http://schemas.microsoft.com/office/powerpoint/2010/main" val="8987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8448D5-8330-45BC-BDE6-44B12F285B00}"/>
              </a:ext>
            </a:extLst>
          </p:cNvPr>
          <p:cNvSpPr txBox="1"/>
          <p:nvPr/>
        </p:nvSpPr>
        <p:spPr>
          <a:xfrm>
            <a:off x="4013397" y="4920291"/>
            <a:ext cx="7650769" cy="1477328"/>
          </a:xfrm>
          <a:prstGeom prst="rect">
            <a:avLst/>
          </a:prstGeom>
          <a:noFill/>
        </p:spPr>
        <p:txBody>
          <a:bodyPr wrap="square">
            <a:spAutoFit/>
          </a:bodyPr>
          <a:lstStyle/>
          <a:p>
            <a:r>
              <a:rPr lang="en-GB" sz="1800" dirty="0"/>
              <a:t>Visit </a:t>
            </a:r>
            <a:r>
              <a:rPr lang="en-GB" sz="1800" dirty="0">
                <a:hlinkClick r:id="rId3"/>
              </a:rPr>
              <a:t>goingtoofar.lgfl.net </a:t>
            </a:r>
            <a:r>
              <a:rPr lang="en-GB" sz="1800" dirty="0"/>
              <a:t>to find out how to:</a:t>
            </a:r>
          </a:p>
          <a:p>
            <a:pPr marL="742950" lvl="1" indent="-285750">
              <a:buFont typeface="Arial" panose="020B0604020202020204" pitchFamily="34" charset="0"/>
              <a:buChar char="•"/>
            </a:pPr>
            <a:r>
              <a:rPr lang="en-GB" dirty="0"/>
              <a:t>recognise extremist behaviour and content on social media/apps/games</a:t>
            </a:r>
          </a:p>
          <a:p>
            <a:pPr marL="742950" lvl="1" indent="-285750">
              <a:buFont typeface="Arial" panose="020B0604020202020204" pitchFamily="34" charset="0"/>
              <a:buChar char="•"/>
            </a:pPr>
            <a:r>
              <a:rPr lang="en-GB" dirty="0"/>
              <a:t>understand actions likely to attract police investigation</a:t>
            </a:r>
          </a:p>
          <a:p>
            <a:pPr marL="742950" lvl="1" indent="-285750">
              <a:buFont typeface="Arial" panose="020B0604020202020204" pitchFamily="34" charset="0"/>
              <a:buChar char="•"/>
            </a:pPr>
            <a:r>
              <a:rPr lang="en-GB" dirty="0"/>
              <a:t>get help</a:t>
            </a:r>
          </a:p>
          <a:p>
            <a:pPr marL="742950" lvl="1" indent="-285750">
              <a:buFont typeface="Arial" panose="020B0604020202020204" pitchFamily="34" charset="0"/>
              <a:buChar char="•"/>
            </a:pPr>
            <a:r>
              <a:rPr lang="en-GB" dirty="0"/>
              <a:t>report concerns</a:t>
            </a:r>
          </a:p>
        </p:txBody>
      </p:sp>
      <p:sp>
        <p:nvSpPr>
          <p:cNvPr id="9" name="TextBox 8">
            <a:extLst>
              <a:ext uri="{FF2B5EF4-FFF2-40B4-BE49-F238E27FC236}">
                <a16:creationId xmlns:a16="http://schemas.microsoft.com/office/drawing/2014/main" id="{5E073E8C-0698-43BC-9FAB-A0BB4C61B1E5}"/>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graphicFrame>
        <p:nvGraphicFramePr>
          <p:cNvPr id="4" name="Diagram 3">
            <a:extLst>
              <a:ext uri="{FF2B5EF4-FFF2-40B4-BE49-F238E27FC236}">
                <a16:creationId xmlns:a16="http://schemas.microsoft.com/office/drawing/2014/main" id="{41561B7E-C338-3289-5D73-6D77F8951C26}"/>
              </a:ext>
            </a:extLst>
          </p:cNvPr>
          <p:cNvGraphicFramePr/>
          <p:nvPr>
            <p:extLst>
              <p:ext uri="{D42A27DB-BD31-4B8C-83A1-F6EECF244321}">
                <p14:modId xmlns:p14="http://schemas.microsoft.com/office/powerpoint/2010/main" val="2803377109"/>
              </p:ext>
            </p:extLst>
          </p:nvPr>
        </p:nvGraphicFramePr>
        <p:xfrm>
          <a:off x="527834" y="-19789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738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6426D-D7DA-44D1-8A9A-08A4A3E7E690}"/>
              </a:ext>
            </a:extLst>
          </p:cNvPr>
          <p:cNvSpPr/>
          <p:nvPr/>
        </p:nvSpPr>
        <p:spPr>
          <a:xfrm>
            <a:off x="10149245" y="230345"/>
            <a:ext cx="1904691" cy="2387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E08B5F-C18F-4EDB-A30B-F2E576142D71}"/>
              </a:ext>
            </a:extLst>
          </p:cNvPr>
          <p:cNvSpPr txBox="1"/>
          <p:nvPr/>
        </p:nvSpPr>
        <p:spPr>
          <a:xfrm>
            <a:off x="7322181" y="3301098"/>
            <a:ext cx="3524976" cy="1384995"/>
          </a:xfrm>
          <a:prstGeom prst="rect">
            <a:avLst/>
          </a:prstGeom>
          <a:noFill/>
        </p:spPr>
        <p:txBody>
          <a:bodyPr wrap="square">
            <a:spAutoFit/>
          </a:bodyPr>
          <a:lstStyle/>
          <a:p>
            <a:r>
              <a:rPr lang="en-GB" sz="2800" dirty="0"/>
              <a:t>Why not take the quiz together at </a:t>
            </a:r>
            <a:r>
              <a:rPr lang="en-GB" sz="2800" dirty="0">
                <a:hlinkClick r:id="rId3"/>
              </a:rPr>
              <a:t>takingastand.lgfl.net</a:t>
            </a:r>
            <a:endParaRPr lang="en-GB" sz="2800" dirty="0"/>
          </a:p>
        </p:txBody>
      </p:sp>
      <p:pic>
        <p:nvPicPr>
          <p:cNvPr id="6" name="Picture 5" descr="A person sitting on a couch&#10;&#10;Description automatically generated with low confidence">
            <a:extLst>
              <a:ext uri="{FF2B5EF4-FFF2-40B4-BE49-F238E27FC236}">
                <a16:creationId xmlns:a16="http://schemas.microsoft.com/office/drawing/2014/main" id="{FB5BC851-C10F-4ACF-8006-67C00A3C40AE}"/>
              </a:ext>
            </a:extLst>
          </p:cNvPr>
          <p:cNvPicPr>
            <a:picLocks noChangeAspect="1"/>
          </p:cNvPicPr>
          <p:nvPr/>
        </p:nvPicPr>
        <p:blipFill>
          <a:blip r:embed="rId4"/>
          <a:stretch>
            <a:fillRect/>
          </a:stretch>
        </p:blipFill>
        <p:spPr>
          <a:xfrm>
            <a:off x="1104882" y="1963553"/>
            <a:ext cx="5900192" cy="3823588"/>
          </a:xfrm>
          <a:prstGeom prst="rect">
            <a:avLst/>
          </a:prstGeom>
        </p:spPr>
      </p:pic>
      <p:sp>
        <p:nvSpPr>
          <p:cNvPr id="11" name="TextBox 10">
            <a:extLst>
              <a:ext uri="{FF2B5EF4-FFF2-40B4-BE49-F238E27FC236}">
                <a16:creationId xmlns:a16="http://schemas.microsoft.com/office/drawing/2014/main" id="{8F1DCB19-17FC-4B3E-96DB-C91B6428449F}"/>
              </a:ext>
            </a:extLst>
          </p:cNvPr>
          <p:cNvSpPr txBox="1"/>
          <p:nvPr/>
        </p:nvSpPr>
        <p:spPr>
          <a:xfrm>
            <a:off x="944557" y="380263"/>
            <a:ext cx="10302886" cy="1323439"/>
          </a:xfrm>
          <a:prstGeom prst="rect">
            <a:avLst/>
          </a:prstGeom>
          <a:noFill/>
        </p:spPr>
        <p:txBody>
          <a:bodyPr wrap="square">
            <a:spAutoFit/>
          </a:bodyPr>
          <a:lstStyle/>
          <a:p>
            <a:r>
              <a:rPr lang="en-GB" sz="2000" b="1" dirty="0"/>
              <a:t>Are they aware of the </a:t>
            </a:r>
            <a:r>
              <a:rPr lang="en-GB" sz="2000" b="1" dirty="0">
                <a:solidFill>
                  <a:srgbClr val="FF0000"/>
                </a:solidFill>
              </a:rPr>
              <a:t>implications</a:t>
            </a:r>
            <a:r>
              <a:rPr lang="en-GB" sz="2000" b="1" dirty="0"/>
              <a:t> their actions could have? </a:t>
            </a:r>
          </a:p>
          <a:p>
            <a:r>
              <a:rPr lang="en-GB" sz="2000" dirty="0"/>
              <a:t>Could</a:t>
            </a:r>
            <a:r>
              <a:rPr lang="en-GB" sz="2000" b="1" dirty="0"/>
              <a:t> </a:t>
            </a:r>
            <a:r>
              <a:rPr lang="en-GB" sz="2000" dirty="0"/>
              <a:t>they be breaking the law?</a:t>
            </a:r>
          </a:p>
          <a:p>
            <a:r>
              <a:rPr lang="en-GB" sz="2000" dirty="0"/>
              <a:t>Or putting themselves or others at risk? </a:t>
            </a:r>
          </a:p>
          <a:p>
            <a:r>
              <a:rPr lang="en-GB" sz="2000" dirty="0"/>
              <a:t>Visit </a:t>
            </a:r>
            <a:r>
              <a:rPr lang="en-GB" sz="2000" dirty="0">
                <a:hlinkClick r:id="rId5"/>
              </a:rPr>
              <a:t>goingtoofar.lgfl.net </a:t>
            </a:r>
            <a:r>
              <a:rPr lang="en-GB" sz="2000" dirty="0"/>
              <a:t>to find out more.</a:t>
            </a:r>
          </a:p>
        </p:txBody>
      </p:sp>
      <p:sp>
        <p:nvSpPr>
          <p:cNvPr id="13" name="TextBox 12">
            <a:extLst>
              <a:ext uri="{FF2B5EF4-FFF2-40B4-BE49-F238E27FC236}">
                <a16:creationId xmlns:a16="http://schemas.microsoft.com/office/drawing/2014/main" id="{B4BFC5D2-3164-45B2-9821-163E2D1166C9}"/>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Tree>
    <p:extLst>
      <p:ext uri="{BB962C8B-B14F-4D97-AF65-F5344CB8AC3E}">
        <p14:creationId xmlns:p14="http://schemas.microsoft.com/office/powerpoint/2010/main" val="66911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9D04E2C-4C7B-4FC2-8ADE-1CA41603AE18}"/>
              </a:ext>
            </a:extLst>
          </p:cNvPr>
          <p:cNvSpPr/>
          <p:nvPr/>
        </p:nvSpPr>
        <p:spPr>
          <a:xfrm>
            <a:off x="234504" y="0"/>
            <a:ext cx="3357782" cy="148045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ea typeface="+mj-ea"/>
                <a:cs typeface="+mj-cs"/>
              </a:rPr>
              <a:t>Have you </a:t>
            </a:r>
            <a:r>
              <a:rPr lang="en-US" sz="2400" b="1" dirty="0">
                <a:solidFill>
                  <a:srgbClr val="FF0000"/>
                </a:solidFill>
                <a:ea typeface="+mj-ea"/>
                <a:cs typeface="+mj-cs"/>
              </a:rPr>
              <a:t>talked</a:t>
            </a:r>
            <a:r>
              <a:rPr lang="en-US" sz="2400" b="1" dirty="0">
                <a:ea typeface="+mj-ea"/>
                <a:cs typeface="+mj-cs"/>
              </a:rPr>
              <a:t> to your child about their life and experiences online? </a:t>
            </a:r>
          </a:p>
        </p:txBody>
      </p:sp>
      <p:sp>
        <p:nvSpPr>
          <p:cNvPr id="6" name="TextBox 5">
            <a:extLst>
              <a:ext uri="{FF2B5EF4-FFF2-40B4-BE49-F238E27FC236}">
                <a16:creationId xmlns:a16="http://schemas.microsoft.com/office/drawing/2014/main" id="{786D5B20-5CFD-4B42-BFC2-E310FB25A00A}"/>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pic>
        <p:nvPicPr>
          <p:cNvPr id="5" name="Picture 4">
            <a:extLst>
              <a:ext uri="{FF2B5EF4-FFF2-40B4-BE49-F238E27FC236}">
                <a16:creationId xmlns:a16="http://schemas.microsoft.com/office/drawing/2014/main" id="{308FA264-A58F-D910-CF02-210C51A04F8E}"/>
              </a:ext>
            </a:extLst>
          </p:cNvPr>
          <p:cNvPicPr>
            <a:picLocks noChangeAspect="1"/>
          </p:cNvPicPr>
          <p:nvPr/>
        </p:nvPicPr>
        <p:blipFill>
          <a:blip r:embed="rId3"/>
          <a:stretch>
            <a:fillRect/>
          </a:stretch>
        </p:blipFill>
        <p:spPr>
          <a:xfrm>
            <a:off x="3926561" y="42040"/>
            <a:ext cx="4979113" cy="434077"/>
          </a:xfrm>
          <a:prstGeom prst="rect">
            <a:avLst/>
          </a:prstGeom>
        </p:spPr>
      </p:pic>
      <p:pic>
        <p:nvPicPr>
          <p:cNvPr id="9" name="Picture 8">
            <a:extLst>
              <a:ext uri="{FF2B5EF4-FFF2-40B4-BE49-F238E27FC236}">
                <a16:creationId xmlns:a16="http://schemas.microsoft.com/office/drawing/2014/main" id="{912579E2-6F67-12A3-D6A8-8C2C069B9043}"/>
              </a:ext>
            </a:extLst>
          </p:cNvPr>
          <p:cNvPicPr>
            <a:picLocks noChangeAspect="1"/>
          </p:cNvPicPr>
          <p:nvPr/>
        </p:nvPicPr>
        <p:blipFill>
          <a:blip r:embed="rId4"/>
          <a:stretch>
            <a:fillRect/>
          </a:stretch>
        </p:blipFill>
        <p:spPr>
          <a:xfrm>
            <a:off x="3892384" y="458054"/>
            <a:ext cx="5013290" cy="6365713"/>
          </a:xfrm>
          <a:prstGeom prst="rect">
            <a:avLst/>
          </a:prstGeom>
        </p:spPr>
      </p:pic>
    </p:spTree>
    <p:extLst>
      <p:ext uri="{BB962C8B-B14F-4D97-AF65-F5344CB8AC3E}">
        <p14:creationId xmlns:p14="http://schemas.microsoft.com/office/powerpoint/2010/main" val="9555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98443-7EB3-4698-9C45-EA843368FDE3}"/>
              </a:ext>
            </a:extLst>
          </p:cNvPr>
          <p:cNvSpPr txBox="1"/>
          <p:nvPr/>
        </p:nvSpPr>
        <p:spPr>
          <a:xfrm>
            <a:off x="186035" y="348859"/>
            <a:ext cx="10409835" cy="830997"/>
          </a:xfrm>
          <a:prstGeom prst="rect">
            <a:avLst/>
          </a:prstGeom>
          <a:noFill/>
        </p:spPr>
        <p:txBody>
          <a:bodyPr wrap="square" rtlCol="0">
            <a:spAutoFit/>
          </a:bodyPr>
          <a:lstStyle/>
          <a:p>
            <a:r>
              <a:rPr lang="en-GB" sz="2400" b="1" dirty="0"/>
              <a:t>Are you familiar with the </a:t>
            </a:r>
            <a:r>
              <a:rPr lang="en-GB" sz="2400" b="1" dirty="0">
                <a:solidFill>
                  <a:srgbClr val="FF0000"/>
                </a:solidFill>
              </a:rPr>
              <a:t>apps</a:t>
            </a:r>
            <a:r>
              <a:rPr lang="en-GB" sz="2400" b="1" dirty="0"/>
              <a:t> your child is on? </a:t>
            </a:r>
          </a:p>
          <a:p>
            <a:r>
              <a:rPr lang="en-GB" sz="2400" dirty="0"/>
              <a:t>Go to </a:t>
            </a:r>
            <a:r>
              <a:rPr lang="en-GB" sz="2400" dirty="0">
                <a:hlinkClick r:id="rId3"/>
              </a:rPr>
              <a:t>apps.lgfl.net </a:t>
            </a:r>
            <a:r>
              <a:rPr lang="en-GB" sz="2400" dirty="0"/>
              <a:t>for guidance on apps and social media sites </a:t>
            </a:r>
          </a:p>
        </p:txBody>
      </p:sp>
      <p:sp>
        <p:nvSpPr>
          <p:cNvPr id="6" name="TextBox 5">
            <a:extLst>
              <a:ext uri="{FF2B5EF4-FFF2-40B4-BE49-F238E27FC236}">
                <a16:creationId xmlns:a16="http://schemas.microsoft.com/office/drawing/2014/main" id="{592CA09E-1428-472C-8398-ED3461684290}"/>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pic>
        <p:nvPicPr>
          <p:cNvPr id="4" name="Picture 3">
            <a:extLst>
              <a:ext uri="{FF2B5EF4-FFF2-40B4-BE49-F238E27FC236}">
                <a16:creationId xmlns:a16="http://schemas.microsoft.com/office/drawing/2014/main" id="{00B3A5C8-198B-A786-4BFF-A52202A8D54C}"/>
              </a:ext>
            </a:extLst>
          </p:cNvPr>
          <p:cNvPicPr>
            <a:picLocks noChangeAspect="1"/>
          </p:cNvPicPr>
          <p:nvPr/>
        </p:nvPicPr>
        <p:blipFill>
          <a:blip r:embed="rId4"/>
          <a:stretch>
            <a:fillRect/>
          </a:stretch>
        </p:blipFill>
        <p:spPr>
          <a:xfrm>
            <a:off x="186035" y="1364539"/>
            <a:ext cx="7647395" cy="4230717"/>
          </a:xfrm>
          <a:prstGeom prst="rect">
            <a:avLst/>
          </a:prstGeom>
        </p:spPr>
      </p:pic>
      <p:sp>
        <p:nvSpPr>
          <p:cNvPr id="8" name="TextBox 7">
            <a:extLst>
              <a:ext uri="{FF2B5EF4-FFF2-40B4-BE49-F238E27FC236}">
                <a16:creationId xmlns:a16="http://schemas.microsoft.com/office/drawing/2014/main" id="{58CCE706-F6E1-837C-888A-63E13CBE8979}"/>
              </a:ext>
            </a:extLst>
          </p:cNvPr>
          <p:cNvSpPr txBox="1"/>
          <p:nvPr/>
        </p:nvSpPr>
        <p:spPr>
          <a:xfrm>
            <a:off x="8004628" y="2944619"/>
            <a:ext cx="2677885" cy="2308324"/>
          </a:xfrm>
          <a:prstGeom prst="rect">
            <a:avLst/>
          </a:prstGeom>
          <a:noFill/>
        </p:spPr>
        <p:txBody>
          <a:bodyPr wrap="square">
            <a:spAutoFit/>
          </a:bodyPr>
          <a:lstStyle/>
          <a:p>
            <a:pPr marL="285750" indent="-285750">
              <a:buFont typeface="Arial" panose="020B0604020202020204" pitchFamily="34" charset="0"/>
              <a:buChar char="•"/>
            </a:pPr>
            <a:r>
              <a:rPr lang="en-GB" b="1" dirty="0"/>
              <a:t>YouTube was the most used site or app </a:t>
            </a:r>
            <a:r>
              <a:rPr lang="en-GB" dirty="0"/>
              <a:t>among children, visited by 88%  3-17-year-olds </a:t>
            </a:r>
          </a:p>
          <a:p>
            <a:pPr marL="285750" indent="-285750">
              <a:buFont typeface="Arial" panose="020B0604020202020204" pitchFamily="34" charset="0"/>
              <a:buChar char="•"/>
            </a:pPr>
            <a:r>
              <a:rPr lang="en-GB" dirty="0"/>
              <a:t>This is not surprising, considering </a:t>
            </a:r>
            <a:r>
              <a:rPr lang="en-GB" b="1" dirty="0"/>
              <a:t>that 96% of 3-17-year-olds watch videos online</a:t>
            </a:r>
          </a:p>
        </p:txBody>
      </p:sp>
    </p:spTree>
    <p:extLst>
      <p:ext uri="{BB962C8B-B14F-4D97-AF65-F5344CB8AC3E}">
        <p14:creationId xmlns:p14="http://schemas.microsoft.com/office/powerpoint/2010/main" val="259779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98443-7EB3-4698-9C45-EA843368FDE3}"/>
              </a:ext>
            </a:extLst>
          </p:cNvPr>
          <p:cNvSpPr txBox="1"/>
          <p:nvPr/>
        </p:nvSpPr>
        <p:spPr>
          <a:xfrm>
            <a:off x="94926" y="400676"/>
            <a:ext cx="9018654" cy="461665"/>
          </a:xfrm>
          <a:prstGeom prst="rect">
            <a:avLst/>
          </a:prstGeom>
          <a:noFill/>
        </p:spPr>
        <p:txBody>
          <a:bodyPr wrap="square" rtlCol="0">
            <a:spAutoFit/>
          </a:bodyPr>
          <a:lstStyle/>
          <a:p>
            <a:r>
              <a:rPr lang="en-GB" sz="2400" b="1" dirty="0"/>
              <a:t>Do you know if the apps or sites your child is on are </a:t>
            </a:r>
            <a:r>
              <a:rPr lang="en-GB" sz="2400" b="1" dirty="0">
                <a:solidFill>
                  <a:srgbClr val="FF0000"/>
                </a:solidFill>
              </a:rPr>
              <a:t>age appropriate</a:t>
            </a:r>
            <a:r>
              <a:rPr lang="en-GB" sz="2400" b="1" dirty="0"/>
              <a:t>? </a:t>
            </a:r>
            <a:endParaRPr lang="en-GB" sz="2400" dirty="0"/>
          </a:p>
        </p:txBody>
      </p:sp>
      <p:sp>
        <p:nvSpPr>
          <p:cNvPr id="6" name="TextBox 5">
            <a:extLst>
              <a:ext uri="{FF2B5EF4-FFF2-40B4-BE49-F238E27FC236}">
                <a16:creationId xmlns:a16="http://schemas.microsoft.com/office/drawing/2014/main" id="{592CA09E-1428-472C-8398-ED3461684290}"/>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pic>
        <p:nvPicPr>
          <p:cNvPr id="5" name="Picture 4">
            <a:extLst>
              <a:ext uri="{FF2B5EF4-FFF2-40B4-BE49-F238E27FC236}">
                <a16:creationId xmlns:a16="http://schemas.microsoft.com/office/drawing/2014/main" id="{155999ED-4299-B898-8226-8F8A773FC449}"/>
              </a:ext>
            </a:extLst>
          </p:cNvPr>
          <p:cNvPicPr>
            <a:picLocks noChangeAspect="1"/>
          </p:cNvPicPr>
          <p:nvPr/>
        </p:nvPicPr>
        <p:blipFill>
          <a:blip r:embed="rId3"/>
          <a:stretch>
            <a:fillRect/>
          </a:stretch>
        </p:blipFill>
        <p:spPr>
          <a:xfrm>
            <a:off x="167806" y="963889"/>
            <a:ext cx="7108832" cy="3651309"/>
          </a:xfrm>
          <a:prstGeom prst="rect">
            <a:avLst/>
          </a:prstGeom>
        </p:spPr>
      </p:pic>
      <p:sp>
        <p:nvSpPr>
          <p:cNvPr id="8" name="TextBox 7">
            <a:extLst>
              <a:ext uri="{FF2B5EF4-FFF2-40B4-BE49-F238E27FC236}">
                <a16:creationId xmlns:a16="http://schemas.microsoft.com/office/drawing/2014/main" id="{02B689CE-1417-3E6B-CBE9-259FCD3F39D8}"/>
              </a:ext>
            </a:extLst>
          </p:cNvPr>
          <p:cNvSpPr txBox="1"/>
          <p:nvPr/>
        </p:nvSpPr>
        <p:spPr>
          <a:xfrm>
            <a:off x="772118" y="4693782"/>
            <a:ext cx="4387180" cy="1200329"/>
          </a:xfrm>
          <a:prstGeom prst="rect">
            <a:avLst/>
          </a:prstGeom>
          <a:noFill/>
        </p:spPr>
        <p:txBody>
          <a:bodyPr wrap="square">
            <a:spAutoFit/>
          </a:bodyPr>
          <a:lstStyle/>
          <a:p>
            <a:r>
              <a:rPr lang="en-GB" dirty="0"/>
              <a:t>According to parents:</a:t>
            </a:r>
            <a:endParaRPr lang="en-GB" b="1" dirty="0"/>
          </a:p>
          <a:p>
            <a:pPr marL="285750" indent="-285750">
              <a:buFont typeface="Arial" panose="020B0604020202020204" pitchFamily="34" charset="0"/>
              <a:buChar char="•"/>
            </a:pPr>
            <a:r>
              <a:rPr lang="en-GB" b="1" dirty="0"/>
              <a:t>25% of children aged 3-4 used WhatsApp</a:t>
            </a:r>
            <a:endParaRPr lang="en-GB" dirty="0"/>
          </a:p>
          <a:p>
            <a:pPr marL="285750" indent="-285750">
              <a:buFont typeface="Arial" panose="020B0604020202020204" pitchFamily="34" charset="0"/>
              <a:buChar char="•"/>
            </a:pPr>
            <a:r>
              <a:rPr lang="en-GB" b="1" dirty="0"/>
              <a:t>54% of 8-11-year-olds </a:t>
            </a:r>
            <a:r>
              <a:rPr lang="en-GB" dirty="0"/>
              <a:t> </a:t>
            </a:r>
          </a:p>
          <a:p>
            <a:pPr marL="285750" indent="-285750">
              <a:buFont typeface="Arial" panose="020B0604020202020204" pitchFamily="34" charset="0"/>
              <a:buChar char="•"/>
            </a:pPr>
            <a:r>
              <a:rPr lang="en-GB" b="1" dirty="0"/>
              <a:t>80% of 12-17-year-olds</a:t>
            </a:r>
          </a:p>
        </p:txBody>
      </p:sp>
      <p:sp>
        <p:nvSpPr>
          <p:cNvPr id="9" name="Rectangle: Rounded Corners 8">
            <a:extLst>
              <a:ext uri="{FF2B5EF4-FFF2-40B4-BE49-F238E27FC236}">
                <a16:creationId xmlns:a16="http://schemas.microsoft.com/office/drawing/2014/main" id="{B7B0AC0F-D419-E1CE-A93D-A7464872BEB1}"/>
              </a:ext>
            </a:extLst>
          </p:cNvPr>
          <p:cNvSpPr/>
          <p:nvPr/>
        </p:nvSpPr>
        <p:spPr>
          <a:xfrm>
            <a:off x="7465130" y="1029707"/>
            <a:ext cx="2735945" cy="21709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rPr>
              <a:t>84% of parents of 3-17s were aware of a minimum age </a:t>
            </a:r>
            <a:r>
              <a:rPr lang="en-GB"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rPr>
              <a:t>requirement</a:t>
            </a:r>
            <a:r>
              <a:rPr lang="en-GB"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rPr>
              <a:t> </a:t>
            </a:r>
            <a:r>
              <a:rPr lang="en-GB"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rPr>
              <a:t>to have a profile on social media apps </a:t>
            </a:r>
            <a:endParaRPr lang="en-GB" dirty="0">
              <a:ln w="0"/>
              <a:solidFill>
                <a:schemeClr val="tx1"/>
              </a:solidFill>
              <a:effectLst>
                <a:outerShdw blurRad="38100" dist="19050" dir="2700000" algn="tl" rotWithShape="0">
                  <a:schemeClr val="dk1">
                    <a:alpha val="40000"/>
                  </a:schemeClr>
                </a:outerShdw>
              </a:effectLst>
            </a:endParaRPr>
          </a:p>
        </p:txBody>
      </p:sp>
      <p:sp>
        <p:nvSpPr>
          <p:cNvPr id="10" name="Rectangle: Rounded Corners 9">
            <a:extLst>
              <a:ext uri="{FF2B5EF4-FFF2-40B4-BE49-F238E27FC236}">
                <a16:creationId xmlns:a16="http://schemas.microsoft.com/office/drawing/2014/main" id="{A48CEB6B-DD1A-9111-0AC2-279507229BD3}"/>
              </a:ext>
            </a:extLst>
          </p:cNvPr>
          <p:cNvSpPr/>
          <p:nvPr/>
        </p:nvSpPr>
        <p:spPr>
          <a:xfrm>
            <a:off x="7465130" y="3586328"/>
            <a:ext cx="2818242" cy="20577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effectLst/>
                <a:latin typeface="Calibri" panose="020F0502020204030204" pitchFamily="34" charset="0"/>
                <a:ea typeface="Times New Roman" panose="02020603050405020304" pitchFamily="18" charset="0"/>
              </a:rPr>
              <a:t>ONLY</a:t>
            </a:r>
          </a:p>
          <a:p>
            <a:pPr algn="ctr"/>
            <a:r>
              <a:rPr lang="en-GB" sz="1800" b="1" dirty="0">
                <a:solidFill>
                  <a:schemeClr val="bg1"/>
                </a:solidFill>
                <a:effectLst/>
                <a:latin typeface="Calibri" panose="020F0502020204030204" pitchFamily="34" charset="0"/>
                <a:ea typeface="Times New Roman" panose="02020603050405020304" pitchFamily="18" charset="0"/>
              </a:rPr>
              <a:t>37% of parents stated the correct age requirement </a:t>
            </a:r>
            <a:r>
              <a:rPr lang="en-GB" sz="1800" dirty="0">
                <a:solidFill>
                  <a:schemeClr val="bg1"/>
                </a:solidFill>
                <a:effectLst/>
                <a:latin typeface="Calibri" panose="020F0502020204030204" pitchFamily="34" charset="0"/>
                <a:ea typeface="Times New Roman" panose="02020603050405020304" pitchFamily="18" charset="0"/>
              </a:rPr>
              <a:t>(13 </a:t>
            </a:r>
            <a:r>
              <a:rPr lang="en-GB" sz="1800" dirty="0" err="1">
                <a:solidFill>
                  <a:schemeClr val="bg1"/>
                </a:solidFill>
                <a:effectLst/>
                <a:latin typeface="Calibri" panose="020F0502020204030204" pitchFamily="34" charset="0"/>
                <a:ea typeface="Times New Roman" panose="02020603050405020304" pitchFamily="18" charset="0"/>
              </a:rPr>
              <a:t>yrs</a:t>
            </a:r>
            <a:r>
              <a:rPr lang="en-GB" sz="1800" dirty="0">
                <a:solidFill>
                  <a:schemeClr val="bg1"/>
                </a:solidFill>
                <a:effectLst/>
                <a:latin typeface="Calibri" panose="020F0502020204030204" pitchFamily="34" charset="0"/>
                <a:ea typeface="Times New Roman" panose="02020603050405020304" pitchFamily="18" charset="0"/>
              </a:rPr>
              <a:t>)</a:t>
            </a:r>
            <a:endParaRPr lang="en-GB" dirty="0">
              <a:solidFill>
                <a:schemeClr val="bg1"/>
              </a:solidFill>
            </a:endParaRPr>
          </a:p>
        </p:txBody>
      </p:sp>
    </p:spTree>
    <p:extLst>
      <p:ext uri="{BB962C8B-B14F-4D97-AF65-F5344CB8AC3E}">
        <p14:creationId xmlns:p14="http://schemas.microsoft.com/office/powerpoint/2010/main" val="261035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56761F-256D-47D6-9549-579636AA6AE6}"/>
              </a:ext>
            </a:extLst>
          </p:cNvPr>
          <p:cNvSpPr/>
          <p:nvPr/>
        </p:nvSpPr>
        <p:spPr>
          <a:xfrm>
            <a:off x="10128202" y="258266"/>
            <a:ext cx="1904691" cy="2436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EEA3775-19A9-42FB-A058-97673AD4CD32}"/>
              </a:ext>
            </a:extLst>
          </p:cNvPr>
          <p:cNvSpPr txBox="1"/>
          <p:nvPr/>
        </p:nvSpPr>
        <p:spPr>
          <a:xfrm>
            <a:off x="277244" y="615563"/>
            <a:ext cx="3465091"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ea typeface="+mj-ea"/>
                <a:cs typeface="+mj-cs"/>
              </a:rPr>
              <a:t>Manage </a:t>
            </a:r>
            <a:r>
              <a:rPr lang="en-US" sz="2000" b="1" dirty="0">
                <a:ea typeface="+mj-ea"/>
                <a:cs typeface="+mj-cs"/>
              </a:rPr>
              <a:t>screen time </a:t>
            </a:r>
          </a:p>
          <a:p>
            <a:endParaRPr lang="en-US" sz="2000" b="1" dirty="0">
              <a:ea typeface="+mj-ea"/>
              <a:cs typeface="+mj-cs"/>
            </a:endParaRPr>
          </a:p>
          <a:p>
            <a:pPr marL="285750" indent="-285750">
              <a:buFont typeface="Arial" panose="020B0604020202020204" pitchFamily="34" charset="0"/>
              <a:buChar char="•"/>
            </a:pPr>
            <a:r>
              <a:rPr lang="en-US" sz="2000" dirty="0">
                <a:ea typeface="+mj-ea"/>
                <a:cs typeface="+mj-cs"/>
              </a:rPr>
              <a:t>Set controls</a:t>
            </a:r>
            <a:r>
              <a:rPr lang="en-US" sz="2000" b="1" dirty="0">
                <a:ea typeface="+mj-ea"/>
                <a:cs typeface="+mj-cs"/>
              </a:rPr>
              <a:t> and settings</a:t>
            </a:r>
          </a:p>
          <a:p>
            <a:endParaRPr lang="en-US" sz="2000" b="1" dirty="0">
              <a:ea typeface="+mj-ea"/>
              <a:cs typeface="+mj-cs"/>
            </a:endParaRPr>
          </a:p>
          <a:p>
            <a:pPr marL="285750" indent="-285750">
              <a:buFont typeface="Arial" panose="020B0604020202020204" pitchFamily="34" charset="0"/>
              <a:buChar char="•"/>
            </a:pPr>
            <a:r>
              <a:rPr lang="en-US" sz="2000" dirty="0">
                <a:ea typeface="+mj-ea"/>
                <a:cs typeface="+mj-cs"/>
              </a:rPr>
              <a:t>Understand </a:t>
            </a:r>
            <a:r>
              <a:rPr lang="en-US" sz="2000" b="1" dirty="0">
                <a:ea typeface="+mj-ea"/>
                <a:cs typeface="+mj-cs"/>
              </a:rPr>
              <a:t>apps and games</a:t>
            </a:r>
          </a:p>
          <a:p>
            <a:endParaRPr lang="en-US" sz="2000" b="1" dirty="0">
              <a:ea typeface="+mj-ea"/>
              <a:cs typeface="+mj-cs"/>
            </a:endParaRPr>
          </a:p>
          <a:p>
            <a:pPr marL="285750" indent="-285750">
              <a:buFont typeface="Arial" panose="020B0604020202020204" pitchFamily="34" charset="0"/>
              <a:buChar char="•"/>
            </a:pPr>
            <a:r>
              <a:rPr lang="en-US" sz="2000" dirty="0">
                <a:ea typeface="+mj-ea"/>
                <a:cs typeface="+mj-cs"/>
              </a:rPr>
              <a:t>Talk to children about </a:t>
            </a:r>
            <a:r>
              <a:rPr lang="en-US" sz="2000" b="1" dirty="0">
                <a:ea typeface="+mj-ea"/>
                <a:cs typeface="+mj-cs"/>
              </a:rPr>
              <a:t>risk</a:t>
            </a:r>
            <a:r>
              <a:rPr lang="en-US" sz="2000" dirty="0">
                <a:ea typeface="+mj-ea"/>
                <a:cs typeface="+mj-cs"/>
              </a:rPr>
              <a:t> - from bullying and sharing content, to extremism and gangs</a:t>
            </a:r>
          </a:p>
          <a:p>
            <a:endParaRPr lang="en-GB" dirty="0"/>
          </a:p>
        </p:txBody>
      </p:sp>
      <p:sp>
        <p:nvSpPr>
          <p:cNvPr id="9" name="TextBox 8">
            <a:extLst>
              <a:ext uri="{FF2B5EF4-FFF2-40B4-BE49-F238E27FC236}">
                <a16:creationId xmlns:a16="http://schemas.microsoft.com/office/drawing/2014/main" id="{20A4D6DA-B808-419F-A936-3713EF9C5360}"/>
              </a:ext>
            </a:extLst>
          </p:cNvPr>
          <p:cNvSpPr txBox="1"/>
          <p:nvPr/>
        </p:nvSpPr>
        <p:spPr>
          <a:xfrm>
            <a:off x="159107" y="27433"/>
            <a:ext cx="8628212" cy="461665"/>
          </a:xfrm>
          <a:prstGeom prst="rect">
            <a:avLst/>
          </a:prstGeom>
          <a:noFill/>
        </p:spPr>
        <p:txBody>
          <a:bodyPr wrap="square">
            <a:spAutoFit/>
          </a:bodyPr>
          <a:lstStyle/>
          <a:p>
            <a:r>
              <a:rPr lang="en-US" sz="2400" dirty="0">
                <a:ea typeface="+mj-ea"/>
                <a:cs typeface="+mj-cs"/>
              </a:rPr>
              <a:t>Visit </a:t>
            </a:r>
            <a:r>
              <a:rPr lang="en-US" sz="2400" dirty="0">
                <a:ea typeface="+mj-ea"/>
                <a:cs typeface="+mj-cs"/>
                <a:hlinkClick r:id="rId3"/>
              </a:rPr>
              <a:t>parentsafe.lgfl.net </a:t>
            </a:r>
            <a:r>
              <a:rPr lang="en-US" sz="2400" dirty="0">
                <a:ea typeface="+mj-ea"/>
                <a:cs typeface="+mj-cs"/>
              </a:rPr>
              <a:t>for tips and ideas to help parents:</a:t>
            </a:r>
          </a:p>
        </p:txBody>
      </p:sp>
      <p:pic>
        <p:nvPicPr>
          <p:cNvPr id="2" name="Picture 1" descr="Text&#10;&#10;Description automatically generated">
            <a:extLst>
              <a:ext uri="{FF2B5EF4-FFF2-40B4-BE49-F238E27FC236}">
                <a16:creationId xmlns:a16="http://schemas.microsoft.com/office/drawing/2014/main" id="{FF2093A4-65A4-3570-3F16-E41F7C8BFD6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005943" y="542651"/>
            <a:ext cx="8138577" cy="6315350"/>
          </a:xfrm>
          <a:prstGeom prst="rect">
            <a:avLst/>
          </a:prstGeom>
        </p:spPr>
      </p:pic>
    </p:spTree>
    <p:extLst>
      <p:ext uri="{BB962C8B-B14F-4D97-AF65-F5344CB8AC3E}">
        <p14:creationId xmlns:p14="http://schemas.microsoft.com/office/powerpoint/2010/main" val="305543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02D2F-5FB5-44A5-A787-4DEBD7FC7BE6}"/>
              </a:ext>
            </a:extLst>
          </p:cNvPr>
          <p:cNvSpPr txBox="1"/>
          <p:nvPr/>
        </p:nvSpPr>
        <p:spPr>
          <a:xfrm>
            <a:off x="234489" y="541039"/>
            <a:ext cx="10584748" cy="830997"/>
          </a:xfrm>
          <a:prstGeom prst="rect">
            <a:avLst/>
          </a:prstGeom>
          <a:noFill/>
        </p:spPr>
        <p:txBody>
          <a:bodyPr wrap="square" rtlCol="0">
            <a:spAutoFit/>
          </a:bodyPr>
          <a:lstStyle/>
          <a:p>
            <a:r>
              <a:rPr lang="en-GB" sz="2400" b="1" dirty="0"/>
              <a:t>Have you set up parental controls/privacy settings for </a:t>
            </a:r>
            <a:r>
              <a:rPr lang="en-GB" sz="2400" b="1" dirty="0">
                <a:solidFill>
                  <a:srgbClr val="FF0000"/>
                </a:solidFill>
              </a:rPr>
              <a:t>ALL </a:t>
            </a:r>
            <a:r>
              <a:rPr lang="en-GB" sz="2400" b="1" dirty="0"/>
              <a:t>devices/networks?</a:t>
            </a:r>
          </a:p>
          <a:p>
            <a:r>
              <a:rPr lang="en-GB" sz="2400" dirty="0"/>
              <a:t>Visit </a:t>
            </a:r>
            <a:r>
              <a:rPr lang="en-GB" sz="2400" dirty="0">
                <a:hlinkClick r:id="rId3"/>
              </a:rPr>
              <a:t>www.internetmatters.org/parental-controls/</a:t>
            </a:r>
            <a:r>
              <a:rPr lang="en-GB" sz="2400" dirty="0"/>
              <a:t> to find out how</a:t>
            </a:r>
          </a:p>
        </p:txBody>
      </p:sp>
      <p:sp>
        <p:nvSpPr>
          <p:cNvPr id="6" name="TextBox 5">
            <a:extLst>
              <a:ext uri="{FF2B5EF4-FFF2-40B4-BE49-F238E27FC236}">
                <a16:creationId xmlns:a16="http://schemas.microsoft.com/office/drawing/2014/main" id="{AB75A9DA-5794-47DE-8EC5-3EC37C0E7912}"/>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sp>
        <p:nvSpPr>
          <p:cNvPr id="8" name="TextBox 7">
            <a:extLst>
              <a:ext uri="{FF2B5EF4-FFF2-40B4-BE49-F238E27FC236}">
                <a16:creationId xmlns:a16="http://schemas.microsoft.com/office/drawing/2014/main" id="{3A7E039E-69CB-23A9-DE6E-1EC96E010C52}"/>
              </a:ext>
            </a:extLst>
          </p:cNvPr>
          <p:cNvSpPr txBox="1"/>
          <p:nvPr/>
        </p:nvSpPr>
        <p:spPr>
          <a:xfrm>
            <a:off x="1722490" y="5058228"/>
            <a:ext cx="9976024" cy="923330"/>
          </a:xfrm>
          <a:prstGeom prst="rect">
            <a:avLst/>
          </a:prstGeom>
          <a:noFill/>
        </p:spPr>
        <p:txBody>
          <a:bodyPr wrap="square">
            <a:spAutoFit/>
          </a:bodyPr>
          <a:lstStyle/>
          <a:p>
            <a:r>
              <a:rPr lang="en-GB" b="1" dirty="0"/>
              <a:t>Mobile phones (69%) and tablets (64%) were the most-used devices to go online </a:t>
            </a:r>
            <a:r>
              <a:rPr lang="en-GB" dirty="0"/>
              <a:t>among 3-17 year-olds </a:t>
            </a:r>
          </a:p>
          <a:p>
            <a:pPr marL="285750" indent="-285750">
              <a:buFont typeface="Arial" panose="020B0604020202020204" pitchFamily="34" charset="0"/>
              <a:buChar char="•"/>
            </a:pPr>
            <a:r>
              <a:rPr lang="en-GB" dirty="0"/>
              <a:t>Older children (12-17-year-olds) were most likely to use mobile phones </a:t>
            </a:r>
          </a:p>
          <a:p>
            <a:pPr marL="285750" indent="-285750">
              <a:buFont typeface="Arial" panose="020B0604020202020204" pitchFamily="34" charset="0"/>
              <a:buChar char="•"/>
            </a:pPr>
            <a:r>
              <a:rPr lang="en-GB" dirty="0"/>
              <a:t>those aged 3-11 were most likely to use a tablet</a:t>
            </a:r>
          </a:p>
        </p:txBody>
      </p:sp>
      <p:pic>
        <p:nvPicPr>
          <p:cNvPr id="12" name="Picture 11">
            <a:extLst>
              <a:ext uri="{FF2B5EF4-FFF2-40B4-BE49-F238E27FC236}">
                <a16:creationId xmlns:a16="http://schemas.microsoft.com/office/drawing/2014/main" id="{8AF04627-790A-95D8-EC89-F823FC29DED7}"/>
              </a:ext>
            </a:extLst>
          </p:cNvPr>
          <p:cNvPicPr>
            <a:picLocks noChangeAspect="1"/>
          </p:cNvPicPr>
          <p:nvPr/>
        </p:nvPicPr>
        <p:blipFill rotWithShape="1">
          <a:blip r:embed="rId4"/>
          <a:srcRect l="3108" b="12590"/>
          <a:stretch/>
        </p:blipFill>
        <p:spPr>
          <a:xfrm>
            <a:off x="304799" y="1448178"/>
            <a:ext cx="11215899" cy="3302324"/>
          </a:xfrm>
          <a:prstGeom prst="rect">
            <a:avLst/>
          </a:prstGeom>
        </p:spPr>
      </p:pic>
    </p:spTree>
    <p:extLst>
      <p:ext uri="{BB962C8B-B14F-4D97-AF65-F5344CB8AC3E}">
        <p14:creationId xmlns:p14="http://schemas.microsoft.com/office/powerpoint/2010/main" val="149235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02D2F-5FB5-44A5-A787-4DEBD7FC7BE6}"/>
              </a:ext>
            </a:extLst>
          </p:cNvPr>
          <p:cNvSpPr txBox="1"/>
          <p:nvPr/>
        </p:nvSpPr>
        <p:spPr>
          <a:xfrm>
            <a:off x="234489" y="541039"/>
            <a:ext cx="10584748" cy="461665"/>
          </a:xfrm>
          <a:prstGeom prst="rect">
            <a:avLst/>
          </a:prstGeom>
          <a:noFill/>
        </p:spPr>
        <p:txBody>
          <a:bodyPr wrap="square" rtlCol="0">
            <a:spAutoFit/>
          </a:bodyPr>
          <a:lstStyle/>
          <a:p>
            <a:r>
              <a:rPr lang="en-GB" sz="2400" dirty="0"/>
              <a:t>Visit </a:t>
            </a:r>
            <a:r>
              <a:rPr lang="en-GB" sz="2400" dirty="0">
                <a:hlinkClick r:id="rId3"/>
              </a:rPr>
              <a:t>www.internetmatters.org/parental-controls/</a:t>
            </a:r>
            <a:r>
              <a:rPr lang="en-GB" sz="2400" dirty="0"/>
              <a:t> to find out how</a:t>
            </a:r>
          </a:p>
        </p:txBody>
      </p:sp>
      <p:sp>
        <p:nvSpPr>
          <p:cNvPr id="6" name="TextBox 5">
            <a:extLst>
              <a:ext uri="{FF2B5EF4-FFF2-40B4-BE49-F238E27FC236}">
                <a16:creationId xmlns:a16="http://schemas.microsoft.com/office/drawing/2014/main" id="{AB75A9DA-5794-47DE-8EC5-3EC37C0E7912}"/>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highlight>
                  <a:srgbClr val="FFFF00"/>
                </a:highlight>
              </a:rPr>
              <a:t>Source: </a:t>
            </a:r>
            <a:r>
              <a:rPr lang="en-GB" sz="1100" b="0" i="0" dirty="0">
                <a:effectLst/>
                <a:highlight>
                  <a:srgbClr val="FFFF00"/>
                </a:highlight>
                <a:latin typeface="Roboto" panose="02000000000000000000" pitchFamily="2" charset="0"/>
              </a:rPr>
              <a:t>Children and parents: media use and attitudes report 2023</a:t>
            </a:r>
            <a:endParaRPr lang="en-GB" sz="1400" dirty="0">
              <a:highlight>
                <a:srgbClr val="FFFF00"/>
              </a:highlight>
            </a:endParaRPr>
          </a:p>
        </p:txBody>
      </p:sp>
      <p:pic>
        <p:nvPicPr>
          <p:cNvPr id="4" name="Picture 3">
            <a:extLst>
              <a:ext uri="{FF2B5EF4-FFF2-40B4-BE49-F238E27FC236}">
                <a16:creationId xmlns:a16="http://schemas.microsoft.com/office/drawing/2014/main" id="{F450DEFB-6A38-2114-E57D-BB4571FB27D1}"/>
              </a:ext>
            </a:extLst>
          </p:cNvPr>
          <p:cNvPicPr>
            <a:picLocks noChangeAspect="1"/>
          </p:cNvPicPr>
          <p:nvPr/>
        </p:nvPicPr>
        <p:blipFill>
          <a:blip r:embed="rId4"/>
          <a:stretch>
            <a:fillRect/>
          </a:stretch>
        </p:blipFill>
        <p:spPr>
          <a:xfrm>
            <a:off x="493841" y="1233869"/>
            <a:ext cx="3816546" cy="3626036"/>
          </a:xfrm>
          <a:prstGeom prst="rect">
            <a:avLst/>
          </a:prstGeom>
        </p:spPr>
      </p:pic>
      <p:pic>
        <p:nvPicPr>
          <p:cNvPr id="7" name="Picture 6">
            <a:extLst>
              <a:ext uri="{FF2B5EF4-FFF2-40B4-BE49-F238E27FC236}">
                <a16:creationId xmlns:a16="http://schemas.microsoft.com/office/drawing/2014/main" id="{CFC3DDA0-9E33-9041-3955-A4293CF2E7FE}"/>
              </a:ext>
            </a:extLst>
          </p:cNvPr>
          <p:cNvPicPr>
            <a:picLocks noChangeAspect="1"/>
          </p:cNvPicPr>
          <p:nvPr/>
        </p:nvPicPr>
        <p:blipFill>
          <a:blip r:embed="rId5"/>
          <a:stretch>
            <a:fillRect/>
          </a:stretch>
        </p:blipFill>
        <p:spPr>
          <a:xfrm>
            <a:off x="4576840" y="2126694"/>
            <a:ext cx="5810549" cy="3968954"/>
          </a:xfrm>
          <a:prstGeom prst="rect">
            <a:avLst/>
          </a:prstGeom>
        </p:spPr>
      </p:pic>
    </p:spTree>
    <p:extLst>
      <p:ext uri="{BB962C8B-B14F-4D97-AF65-F5344CB8AC3E}">
        <p14:creationId xmlns:p14="http://schemas.microsoft.com/office/powerpoint/2010/main" val="157120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8074F7-9091-4083-A2E2-10067606E813}"/>
              </a:ext>
            </a:extLst>
          </p:cNvPr>
          <p:cNvSpPr txBox="1"/>
          <p:nvPr/>
        </p:nvSpPr>
        <p:spPr>
          <a:xfrm>
            <a:off x="223037" y="315635"/>
            <a:ext cx="10119631" cy="461665"/>
          </a:xfrm>
          <a:prstGeom prst="rect">
            <a:avLst/>
          </a:prstGeom>
          <a:noFill/>
        </p:spPr>
        <p:txBody>
          <a:bodyPr wrap="square" rtlCol="0">
            <a:spAutoFit/>
          </a:bodyPr>
          <a:lstStyle/>
          <a:p>
            <a:r>
              <a:rPr lang="en-GB" sz="2400" b="1" dirty="0"/>
              <a:t>Do you </a:t>
            </a:r>
            <a:r>
              <a:rPr lang="en-GB" sz="2400" b="1" dirty="0">
                <a:solidFill>
                  <a:srgbClr val="FF0000"/>
                </a:solidFill>
              </a:rPr>
              <a:t>talk</a:t>
            </a:r>
            <a:r>
              <a:rPr lang="en-GB" sz="2400" b="1" dirty="0"/>
              <a:t> to your child about the sites they use and what they </a:t>
            </a:r>
            <a:r>
              <a:rPr lang="en-GB" sz="2400" b="1" dirty="0">
                <a:solidFill>
                  <a:srgbClr val="FF0000"/>
                </a:solidFill>
              </a:rPr>
              <a:t>share</a:t>
            </a:r>
            <a:r>
              <a:rPr lang="en-GB" sz="2400" b="1" dirty="0"/>
              <a:t>?</a:t>
            </a:r>
          </a:p>
        </p:txBody>
      </p:sp>
      <p:sp>
        <p:nvSpPr>
          <p:cNvPr id="6" name="TextBox 5">
            <a:extLst>
              <a:ext uri="{FF2B5EF4-FFF2-40B4-BE49-F238E27FC236}">
                <a16:creationId xmlns:a16="http://schemas.microsoft.com/office/drawing/2014/main" id="{194C1BD7-FF25-4C12-86BF-C0C40ECA0B16}"/>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
        <p:nvSpPr>
          <p:cNvPr id="7" name="TextBox 6">
            <a:extLst>
              <a:ext uri="{FF2B5EF4-FFF2-40B4-BE49-F238E27FC236}">
                <a16:creationId xmlns:a16="http://schemas.microsoft.com/office/drawing/2014/main" id="{39968CD0-1EA3-43D1-835E-7D93AC917379}"/>
              </a:ext>
            </a:extLst>
          </p:cNvPr>
          <p:cNvSpPr txBox="1"/>
          <p:nvPr/>
        </p:nvSpPr>
        <p:spPr>
          <a:xfrm>
            <a:off x="7488049" y="4824793"/>
            <a:ext cx="3841590" cy="923330"/>
          </a:xfrm>
          <a:prstGeom prst="rect">
            <a:avLst/>
          </a:prstGeom>
          <a:noFill/>
        </p:spPr>
        <p:txBody>
          <a:bodyPr wrap="square">
            <a:spAutoFit/>
          </a:bodyPr>
          <a:lstStyle/>
          <a:p>
            <a:r>
              <a:rPr lang="en-GB" sz="1800" dirty="0"/>
              <a:t>Find conversation starters, story time ideas and  top tips to reinforce key safety messages at </a:t>
            </a:r>
            <a:r>
              <a:rPr lang="en-GB" sz="1800" dirty="0">
                <a:hlinkClick r:id="rId3"/>
              </a:rPr>
              <a:t>parentsafe.lgfl.net</a:t>
            </a:r>
            <a:r>
              <a:rPr lang="en-GB" sz="1800" dirty="0"/>
              <a:t>  </a:t>
            </a:r>
          </a:p>
        </p:txBody>
      </p:sp>
      <p:sp>
        <p:nvSpPr>
          <p:cNvPr id="8" name="TextBox 7">
            <a:extLst>
              <a:ext uri="{FF2B5EF4-FFF2-40B4-BE49-F238E27FC236}">
                <a16:creationId xmlns:a16="http://schemas.microsoft.com/office/drawing/2014/main" id="{663A834E-7E43-45E2-98A8-9AECC3666165}"/>
              </a:ext>
            </a:extLst>
          </p:cNvPr>
          <p:cNvSpPr txBox="1"/>
          <p:nvPr/>
        </p:nvSpPr>
        <p:spPr>
          <a:xfrm>
            <a:off x="223037" y="840059"/>
            <a:ext cx="5278231" cy="461665"/>
          </a:xfrm>
          <a:prstGeom prst="rect">
            <a:avLst/>
          </a:prstGeom>
          <a:noFill/>
        </p:spPr>
        <p:txBody>
          <a:bodyPr wrap="square">
            <a:spAutoFit/>
          </a:bodyPr>
          <a:lstStyle/>
          <a:p>
            <a:r>
              <a:rPr lang="en-GB" sz="2400" b="1" dirty="0">
                <a:solidFill>
                  <a:srgbClr val="FF0000"/>
                </a:solidFill>
              </a:rPr>
              <a:t>Know</a:t>
            </a:r>
            <a:r>
              <a:rPr lang="en-GB" sz="2400" b="1" dirty="0"/>
              <a:t> what they are </a:t>
            </a:r>
            <a:r>
              <a:rPr lang="en-GB" sz="2400" b="1" dirty="0">
                <a:solidFill>
                  <a:srgbClr val="FF0000"/>
                </a:solidFill>
              </a:rPr>
              <a:t>watching</a:t>
            </a:r>
            <a:r>
              <a:rPr lang="en-GB" sz="2400" b="1" dirty="0"/>
              <a:t>?</a:t>
            </a:r>
          </a:p>
        </p:txBody>
      </p:sp>
      <p:pic>
        <p:nvPicPr>
          <p:cNvPr id="3" name="Picture 2">
            <a:extLst>
              <a:ext uri="{FF2B5EF4-FFF2-40B4-BE49-F238E27FC236}">
                <a16:creationId xmlns:a16="http://schemas.microsoft.com/office/drawing/2014/main" id="{0030B82B-6D6D-CBEF-5047-352373E68935}"/>
              </a:ext>
            </a:extLst>
          </p:cNvPr>
          <p:cNvPicPr>
            <a:picLocks noChangeAspect="1"/>
          </p:cNvPicPr>
          <p:nvPr/>
        </p:nvPicPr>
        <p:blipFill>
          <a:blip r:embed="rId4"/>
          <a:stretch>
            <a:fillRect/>
          </a:stretch>
        </p:blipFill>
        <p:spPr>
          <a:xfrm>
            <a:off x="5407910" y="840059"/>
            <a:ext cx="6673844" cy="2786239"/>
          </a:xfrm>
          <a:prstGeom prst="rect">
            <a:avLst/>
          </a:prstGeom>
        </p:spPr>
      </p:pic>
      <p:pic>
        <p:nvPicPr>
          <p:cNvPr id="11" name="Picture 10">
            <a:extLst>
              <a:ext uri="{FF2B5EF4-FFF2-40B4-BE49-F238E27FC236}">
                <a16:creationId xmlns:a16="http://schemas.microsoft.com/office/drawing/2014/main" id="{506F1E95-4952-9DA9-8A73-91381F5088E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0246" y="3235706"/>
            <a:ext cx="6608689" cy="2691093"/>
          </a:xfrm>
          <a:prstGeom prst="rect">
            <a:avLst/>
          </a:prstGeom>
        </p:spPr>
      </p:pic>
    </p:spTree>
    <p:extLst>
      <p:ext uri="{BB962C8B-B14F-4D97-AF65-F5344CB8AC3E}">
        <p14:creationId xmlns:p14="http://schemas.microsoft.com/office/powerpoint/2010/main" val="517826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889ac6e-72bb-4955-a615-445659f1c972" xsi:nil="true"/>
    <lcf76f155ced4ddcb4097134ff3c332f xmlns="e4f34220-620c-47c3-89af-c4a6edab4c8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01B37C7DC4D74691B84FF8510AC564" ma:contentTypeVersion="16" ma:contentTypeDescription="Create a new document." ma:contentTypeScope="" ma:versionID="42d32a28604b18f2a9e1df634fd9fc58">
  <xsd:schema xmlns:xsd="http://www.w3.org/2001/XMLSchema" xmlns:xs="http://www.w3.org/2001/XMLSchema" xmlns:p="http://schemas.microsoft.com/office/2006/metadata/properties" xmlns:ns2="e4f34220-620c-47c3-89af-c4a6edab4c87" xmlns:ns3="3889ac6e-72bb-4955-a615-445659f1c972" targetNamespace="http://schemas.microsoft.com/office/2006/metadata/properties" ma:root="true" ma:fieldsID="3bfa710c0150067ea96c194ac4d9e880" ns2:_="" ns3:_="">
    <xsd:import namespace="e4f34220-620c-47c3-89af-c4a6edab4c87"/>
    <xsd:import namespace="3889ac6e-72bb-4955-a615-445659f1c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f34220-620c-47c3-89af-c4a6edab4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9cbce6-d92b-4712-9683-e256f6a345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89ac6e-72bb-4955-a615-445659f1c97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c75674-d8df-4777-a0cb-68e6fcd39d03}" ma:internalName="TaxCatchAll" ma:showField="CatchAllData" ma:web="3889ac6e-72bb-4955-a615-445659f1c9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622987-D106-4398-BE90-76CF5B72AC6A}">
  <ds:schemaRefs>
    <ds:schemaRef ds:uri="http://schemas.microsoft.com/office/2006/metadata/properties"/>
    <ds:schemaRef ds:uri="http://schemas.microsoft.com/office/infopath/2007/PartnerControls"/>
    <ds:schemaRef ds:uri="3889ac6e-72bb-4955-a615-445659f1c972"/>
    <ds:schemaRef ds:uri="e4f34220-620c-47c3-89af-c4a6edab4c87"/>
  </ds:schemaRefs>
</ds:datastoreItem>
</file>

<file path=customXml/itemProps2.xml><?xml version="1.0" encoding="utf-8"?>
<ds:datastoreItem xmlns:ds="http://schemas.openxmlformats.org/officeDocument/2006/customXml" ds:itemID="{0581AE70-B6D9-4BBE-BCAE-912C98E7A213}">
  <ds:schemaRefs>
    <ds:schemaRef ds:uri="http://schemas.microsoft.com/sharepoint/v3/contenttype/forms"/>
  </ds:schemaRefs>
</ds:datastoreItem>
</file>

<file path=customXml/itemProps3.xml><?xml version="1.0" encoding="utf-8"?>
<ds:datastoreItem xmlns:ds="http://schemas.openxmlformats.org/officeDocument/2006/customXml" ds:itemID="{D336CA03-EC4B-4648-A1FE-19C1BE1CF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f34220-620c-47c3-89af-c4a6edab4c87"/>
    <ds:schemaRef ds:uri="3889ac6e-72bb-4955-a615-445659f1c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2521</TotalTime>
  <Words>4202</Words>
  <Application>Microsoft Office PowerPoint</Application>
  <PresentationFormat>Widescreen</PresentationFormat>
  <Paragraphs>213</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vt:lpstr>
      <vt:lpstr>Calibri</vt:lpstr>
      <vt:lpstr>Calibri Light</vt:lpstr>
      <vt:lpstr>Hind Vadodara</vt:lpstr>
      <vt:lpstr>Roboto</vt:lpstr>
      <vt:lpstr>Titillium Web</vt:lpstr>
      <vt:lpstr>Office Theme</vt:lpstr>
      <vt:lpstr>PowerPoint Presentation</vt:lpstr>
      <vt:lpstr>This presentation brings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Mubina Asaria</dc:creator>
  <cp:lastModifiedBy>Mubina Asaria</cp:lastModifiedBy>
  <cp:revision>48</cp:revision>
  <dcterms:created xsi:type="dcterms:W3CDTF">2020-02-10T12:15:47Z</dcterms:created>
  <dcterms:modified xsi:type="dcterms:W3CDTF">2023-06-29T22:30:11Z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0x0101004901B37C7DC4D74691B84FF8510AC564</vt:lpwstr>
  </property>
  <property fmtid="{D5CDD505-2E9C-101B-9397-08002B2CF9AE}" pid="3" name="MediaServiceImageTags">
    <vt:lpwstr/>
  </property>
</Properties>
</file>